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  <p:sldId id="27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7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¡Qué vergüenza revivir!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Theodore Monod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Eleonor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8143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¡Qué vergüenza revivir</a:t>
            </a:r>
            <a:br>
              <a:rPr lang="en-MX" sz="4000" dirty="0"/>
            </a:br>
            <a:r>
              <a:rPr lang="en-MX" sz="4000" dirty="0"/>
              <a:t>lo que por un tiempo fui!</a:t>
            </a:r>
            <a:br>
              <a:rPr lang="en-MX" sz="4000" dirty="0"/>
            </a:br>
            <a:r>
              <a:rPr lang="en-MX" sz="4000" dirty="0"/>
              <a:t>El Señor rogaba en vano; yo decía con descaro:</a:t>
            </a:r>
            <a:br>
              <a:rPr lang="en-MX" sz="4000" dirty="0"/>
            </a:br>
            <a:r>
              <a:rPr lang="en-MX" sz="4000" dirty="0"/>
              <a:t>«Todo quiero para mí, nada quiero para Ti».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FCA19-2EC9-E2E1-E1E4-2DB0484FE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C844936-D8AF-27E1-E489-A3356B2CA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4C3783-C36F-C0A9-EF40-6F689B64FB98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94BE879-4D1C-1D94-41B5-E06F37F15866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D4DE88-8C53-F46C-47FC-5BDDCB12ECF5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¡Qué vergüenza revivir!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0073F7-B115-21FE-2C5D-0A4EE4D16EEA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Theodore Monod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Eleonor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2355BE-A331-DE49-38B4-3FB097E1D9C5}"/>
              </a:ext>
            </a:extLst>
          </p:cNvPr>
          <p:cNvSpPr/>
          <p:nvPr/>
        </p:nvSpPr>
        <p:spPr>
          <a:xfrm>
            <a:off x="130629" y="2181438"/>
            <a:ext cx="11954279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Me encontró; lo vi morir</a:t>
            </a:r>
            <a:br>
              <a:rPr lang="en-MX" sz="4000" dirty="0"/>
            </a:br>
            <a:r>
              <a:rPr lang="en-MX" sz="4000" dirty="0"/>
              <a:t>en aquella cruz tan vil.</a:t>
            </a:r>
            <a:br>
              <a:rPr lang="en-MX" sz="4000" dirty="0"/>
            </a:br>
            <a:r>
              <a:rPr lang="en-MX" sz="4000" dirty="0"/>
              <a:t>Lo escuché: «Todo he pagado». Triste, dije quebrantado:</a:t>
            </a:r>
            <a:br>
              <a:rPr lang="en-MX" sz="4000" dirty="0"/>
            </a:br>
            <a:r>
              <a:rPr lang="en-MX" sz="4000" dirty="0"/>
              <a:t>«Aún hay algo para mí, pero hay algo para Ti».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249B059-DC4C-0511-66C4-B7D09346252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002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1DA84-A1B6-74C8-3122-DB6996BC4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DDD73D2-0F24-00DD-4C8F-CD7828C4E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F06FD1-25D2-ACBA-E6F4-D2871B866A2B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5A6F1A1-9DAE-266E-DB31-2089DB17E375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841460-C687-4333-06B6-1C47C189C233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¡Qué vergüenza revivir!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3842D7-C988-F3FB-56D8-752449419CC9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Theodore Monod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Eleonor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A72925-4476-DBFE-C672-B0860ECDA6BB}"/>
              </a:ext>
            </a:extLst>
          </p:cNvPr>
          <p:cNvSpPr/>
          <p:nvPr/>
        </p:nvSpPr>
        <p:spPr>
          <a:xfrm>
            <a:off x="130629" y="2181438"/>
            <a:ext cx="11954279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Con continua compasión</a:t>
            </a:r>
            <a:br>
              <a:rPr lang="en-MX" sz="4000" dirty="0"/>
            </a:br>
            <a:r>
              <a:rPr lang="en-MX" sz="4000" dirty="0"/>
              <a:t>me bendijo sin razón.</a:t>
            </a:r>
            <a:br>
              <a:rPr lang="en-MX" sz="4000" dirty="0"/>
            </a:br>
            <a:r>
              <a:rPr lang="en-MX" sz="4000" dirty="0"/>
              <a:t>¡Es su gracia tan paciente! Yo le dije débilmente:</a:t>
            </a:r>
            <a:br>
              <a:rPr lang="en-MX" sz="4000" dirty="0"/>
            </a:br>
            <a:r>
              <a:rPr lang="en-MX" sz="4000" dirty="0"/>
              <a:t>«Casi nada para mí, más y más es para Ti».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9085F84-ABE5-A313-DD66-E1C6EC82805A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7148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249CD-98DF-46B5-A0D1-EF7BD9A23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5FBAC8F-6AC5-2479-6FEE-A27921FC1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94CA27-776F-2144-7CDA-12770741CBBE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152DADA-2AB1-CCA8-985F-46D850FBCAAA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A7EC87-751F-96C1-1449-D7F9CD78D77A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¡Qué vergüenza revivir!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2E7D1F-F6D6-0978-E576-AA511275350B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Theodore Monod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Eleonor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6733EE-65A1-D646-5C1F-C2E5A5E41B69}"/>
              </a:ext>
            </a:extLst>
          </p:cNvPr>
          <p:cNvSpPr/>
          <p:nvPr/>
        </p:nvSpPr>
        <p:spPr>
          <a:xfrm>
            <a:off x="130629" y="2181438"/>
            <a:ext cx="11954279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4.</a:t>
            </a:r>
            <a:br>
              <a:rPr lang="en-CA" sz="4000" dirty="0"/>
            </a:br>
            <a:r>
              <a:rPr lang="en-MX" sz="4000" dirty="0"/>
              <a:t>¡No podré entender jamás</a:t>
            </a:r>
            <a:br>
              <a:rPr lang="en-MX" sz="4000" dirty="0"/>
            </a:br>
            <a:r>
              <a:rPr lang="en-MX" sz="4000" dirty="0"/>
              <a:t>cuánto me pudiste amar!</a:t>
            </a:r>
            <a:br>
              <a:rPr lang="en-MX" sz="4000" dirty="0"/>
            </a:br>
            <a:r>
              <a:rPr lang="en-MX" sz="4000" dirty="0"/>
              <a:t>Cristo, mi Señor, te pido, fervoroso y convencido:</a:t>
            </a:r>
            <a:br>
              <a:rPr lang="en-MX" sz="4000" dirty="0"/>
            </a:br>
            <a:r>
              <a:rPr lang="en-MX" sz="4000" dirty="0"/>
              <a:t>«Nada quiero para mí, todo quiero para Ti».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E4FE68-B353-9A9F-43F1-FCAF53DB8C34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1553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3436</TotalTime>
  <Words>233</Words>
  <Application>Microsoft Macintosh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79</cp:revision>
  <dcterms:created xsi:type="dcterms:W3CDTF">2022-05-23T20:34:02Z</dcterms:created>
  <dcterms:modified xsi:type="dcterms:W3CDTF">2026-08-10T21:32:01Z</dcterms:modified>
</cp:coreProperties>
</file>