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7" r:id="rId5"/>
    <p:sldId id="285" r:id="rId6"/>
    <p:sldId id="2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Qué sublime son se oye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William A. Ogden</a:t>
            </a:r>
          </a:p>
          <a:p>
            <a:r>
              <a:rPr lang="es-ES_tradnl" sz="1400" i="1" dirty="0"/>
              <a:t>Traducción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Qué</a:t>
            </a:r>
            <a:r>
              <a:rPr lang="en-CA" sz="4000" dirty="0"/>
              <a:t> sublime son se </a:t>
            </a:r>
            <a:r>
              <a:rPr lang="en-CA" sz="4000" dirty="0" err="1"/>
              <a:t>oye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un </a:t>
            </a:r>
            <a:r>
              <a:rPr lang="en-CA" sz="4000" dirty="0" err="1"/>
              <a:t>cantar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otro</a:t>
            </a:r>
            <a:r>
              <a:rPr lang="en-CA" sz="4000" dirty="0"/>
              <a:t> </a:t>
            </a:r>
            <a:r>
              <a:rPr lang="en-CA" sz="4000" dirty="0" err="1"/>
              <a:t>igual</a:t>
            </a:r>
            <a:r>
              <a:rPr lang="en-CA" sz="4000" dirty="0"/>
              <a:t> </a:t>
            </a:r>
            <a:r>
              <a:rPr lang="en-CA" sz="4000" dirty="0" err="1"/>
              <a:t>jamás</a:t>
            </a:r>
            <a:r>
              <a:rPr lang="en-CA" sz="4000" dirty="0"/>
              <a:t>, dulce </a:t>
            </a:r>
            <a:r>
              <a:rPr lang="en-CA" sz="4000" dirty="0" err="1"/>
              <a:t>resonó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de una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otra</a:t>
            </a:r>
            <a:r>
              <a:rPr lang="en-CA" sz="4000" dirty="0"/>
              <a:t> </a:t>
            </a:r>
            <a:r>
              <a:rPr lang="en-CA" sz="4000" dirty="0" err="1"/>
              <a:t>edad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dirá</a:t>
            </a:r>
            <a:br>
              <a:rPr lang="en-CA" sz="4000" dirty="0"/>
            </a:br>
            <a:r>
              <a:rPr lang="en-CA" sz="4000" dirty="0"/>
              <a:t>que al mortal </a:t>
            </a:r>
            <a:r>
              <a:rPr lang="en-CA" sz="4000" dirty="0" err="1"/>
              <a:t>perdido</a:t>
            </a:r>
            <a:r>
              <a:rPr lang="en-CA" sz="4000" dirty="0"/>
              <a:t> Dios </a:t>
            </a:r>
            <a:r>
              <a:rPr lang="en-CA" sz="4000" dirty="0" err="1"/>
              <a:t>podrá</a:t>
            </a:r>
            <a:r>
              <a:rPr lang="en-CA" sz="4000" dirty="0"/>
              <a:t> </a:t>
            </a:r>
            <a:r>
              <a:rPr lang="en-CA" sz="4000" dirty="0" err="1"/>
              <a:t>librar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Qué sublime son se oye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William A. Ogden</a:t>
            </a:r>
          </a:p>
          <a:p>
            <a:r>
              <a:rPr lang="es-ES_tradnl" sz="1400" i="1" dirty="0"/>
              <a:t>Traducción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¡</a:t>
            </a:r>
            <a:r>
              <a:rPr lang="en-CA" sz="4000" dirty="0" err="1"/>
              <a:t>Poderoso</a:t>
            </a:r>
            <a:r>
              <a:rPr lang="en-CA" sz="4000" dirty="0"/>
              <a:t> y </a:t>
            </a:r>
            <a:r>
              <a:rPr lang="en-CA" sz="4000" dirty="0" err="1"/>
              <a:t>bueno</a:t>
            </a:r>
            <a:r>
              <a:rPr lang="en-CA" sz="4000" dirty="0"/>
              <a:t> es </a:t>
            </a:r>
            <a:r>
              <a:rPr lang="en-CA" sz="4000" dirty="0" err="1"/>
              <a:t>nuestro</a:t>
            </a:r>
            <a:r>
              <a:rPr lang="en-CA" sz="4000" dirty="0"/>
              <a:t> Dios!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Poderoso</a:t>
            </a:r>
            <a:r>
              <a:rPr lang="en-CA" sz="4000" dirty="0"/>
              <a:t> y </a:t>
            </a:r>
            <a:r>
              <a:rPr lang="en-CA" sz="4000" dirty="0" err="1"/>
              <a:t>bueno</a:t>
            </a:r>
            <a:r>
              <a:rPr lang="en-CA" sz="4000" dirty="0"/>
              <a:t> es </a:t>
            </a:r>
            <a:r>
              <a:rPr lang="en-CA" sz="4000" dirty="0" err="1"/>
              <a:t>nuestro</a:t>
            </a:r>
            <a:r>
              <a:rPr lang="en-CA" sz="4000" dirty="0"/>
              <a:t> Dios!</a:t>
            </a:r>
            <a:br>
              <a:rPr lang="en-CA" sz="4000" dirty="0"/>
            </a:br>
            <a:r>
              <a:rPr lang="en-CA" sz="4000" dirty="0" err="1"/>
              <a:t>Ya</a:t>
            </a:r>
            <a:r>
              <a:rPr lang="en-CA" sz="4000" dirty="0"/>
              <a:t> no </a:t>
            </a:r>
            <a:r>
              <a:rPr lang="en-CA" sz="4000" dirty="0" err="1"/>
              <a:t>sufras</a:t>
            </a:r>
            <a:r>
              <a:rPr lang="en-CA" sz="4000" dirty="0"/>
              <a:t> </a:t>
            </a:r>
            <a:r>
              <a:rPr lang="en-CA" sz="4000" dirty="0" err="1"/>
              <a:t>más</a:t>
            </a:r>
            <a:r>
              <a:rPr lang="en-CA" sz="4000" dirty="0"/>
              <a:t>, </a:t>
            </a:r>
            <a:r>
              <a:rPr lang="en-CA" sz="4000" dirty="0" err="1"/>
              <a:t>pobre</a:t>
            </a:r>
            <a:r>
              <a:rPr lang="en-CA" sz="4000" dirty="0"/>
              <a:t> </a:t>
            </a:r>
            <a:r>
              <a:rPr lang="en-CA" sz="4000" dirty="0" err="1"/>
              <a:t>pecador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al mortal por </a:t>
            </a:r>
            <a:r>
              <a:rPr lang="en-CA" sz="4000" dirty="0" err="1"/>
              <a:t>siempre</a:t>
            </a:r>
            <a:r>
              <a:rPr lang="en-CA" sz="4000" dirty="0"/>
              <a:t> Dios </a:t>
            </a:r>
            <a:r>
              <a:rPr lang="en-CA" sz="4000" dirty="0" err="1"/>
              <a:t>podrá</a:t>
            </a:r>
            <a:r>
              <a:rPr lang="en-CA" sz="4000" dirty="0"/>
              <a:t> </a:t>
            </a:r>
            <a:r>
              <a:rPr lang="en-CA" sz="4000" dirty="0" err="1"/>
              <a:t>librar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8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Qué sublime son se oye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William A. Ogden</a:t>
            </a:r>
          </a:p>
          <a:p>
            <a:r>
              <a:rPr lang="es-ES_tradnl" sz="1400" i="1" dirty="0"/>
              <a:t>Traducción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Ni </a:t>
            </a:r>
            <a:r>
              <a:rPr lang="en-CA" sz="4000" dirty="0" err="1"/>
              <a:t>en</a:t>
            </a:r>
            <a:r>
              <a:rPr lang="en-CA" sz="4000" dirty="0"/>
              <a:t> el </a:t>
            </a:r>
            <a:r>
              <a:rPr lang="en-CA" sz="4000" dirty="0" err="1"/>
              <a:t>cielo</a:t>
            </a:r>
            <a:r>
              <a:rPr lang="en-CA" sz="4000" dirty="0"/>
              <a:t> </a:t>
            </a:r>
            <a:r>
              <a:rPr lang="en-CA" sz="4000" dirty="0" err="1"/>
              <a:t>azul</a:t>
            </a:r>
            <a:r>
              <a:rPr lang="en-CA" sz="4000" dirty="0"/>
              <a:t> </a:t>
            </a:r>
            <a:r>
              <a:rPr lang="en-CA" sz="4000" dirty="0" err="1"/>
              <a:t>ni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el </a:t>
            </a:r>
            <a:r>
              <a:rPr lang="en-CA" sz="4000" dirty="0" err="1"/>
              <a:t>fiero</a:t>
            </a:r>
            <a:r>
              <a:rPr lang="en-CA" sz="4000" dirty="0"/>
              <a:t> mar,</a:t>
            </a:r>
            <a:br>
              <a:rPr lang="en-CA" sz="4000" dirty="0"/>
            </a:br>
            <a:r>
              <a:rPr lang="en-CA" sz="4000" dirty="0"/>
              <a:t>con mayor </a:t>
            </a:r>
            <a:r>
              <a:rPr lang="en-CA" sz="4000" dirty="0" err="1"/>
              <a:t>solaz</a:t>
            </a:r>
            <a:r>
              <a:rPr lang="en-CA" sz="4000" dirty="0"/>
              <a:t> canto no se </a:t>
            </a:r>
            <a:r>
              <a:rPr lang="en-CA" sz="4000" dirty="0" err="1"/>
              <a:t>oyó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hoy se </a:t>
            </a:r>
            <a:r>
              <a:rPr lang="en-CA" sz="4000" dirty="0" err="1"/>
              <a:t>vuelve</a:t>
            </a:r>
            <a:r>
              <a:rPr lang="en-CA" sz="4000" dirty="0"/>
              <a:t> a </a:t>
            </a:r>
            <a:r>
              <a:rPr lang="en-CA" sz="4000" dirty="0" err="1"/>
              <a:t>oír</a:t>
            </a:r>
            <a:r>
              <a:rPr lang="en-CA" sz="4000" dirty="0"/>
              <a:t> sin </a:t>
            </a:r>
            <a:r>
              <a:rPr lang="en-CA" sz="4000" dirty="0" err="1"/>
              <a:t>igual</a:t>
            </a:r>
            <a:r>
              <a:rPr lang="en-CA" sz="4000" dirty="0"/>
              <a:t> </a:t>
            </a:r>
            <a:r>
              <a:rPr lang="en-CA" sz="4000" dirty="0" err="1"/>
              <a:t>canción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que al mortal </a:t>
            </a:r>
            <a:r>
              <a:rPr lang="en-CA" sz="4000" dirty="0" err="1"/>
              <a:t>perdido</a:t>
            </a:r>
            <a:r>
              <a:rPr lang="en-CA" sz="4000" dirty="0"/>
              <a:t> Dios </a:t>
            </a:r>
            <a:r>
              <a:rPr lang="en-CA" sz="4000" dirty="0" err="1"/>
              <a:t>podrá</a:t>
            </a:r>
            <a:r>
              <a:rPr lang="en-CA" sz="4000" dirty="0"/>
              <a:t> </a:t>
            </a:r>
            <a:r>
              <a:rPr lang="en-CA" sz="4000" dirty="0" err="1"/>
              <a:t>librar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230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Qué sublime son se oye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William A. Ogden</a:t>
            </a:r>
          </a:p>
          <a:p>
            <a:r>
              <a:rPr lang="es-ES_tradnl" sz="1400" i="1" dirty="0"/>
              <a:t>Traducción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¡</a:t>
            </a:r>
            <a:r>
              <a:rPr lang="en-CA" sz="4000" dirty="0" err="1"/>
              <a:t>Poderoso</a:t>
            </a:r>
            <a:r>
              <a:rPr lang="en-CA" sz="4000" dirty="0"/>
              <a:t> y </a:t>
            </a:r>
            <a:r>
              <a:rPr lang="en-CA" sz="4000" dirty="0" err="1"/>
              <a:t>bueno</a:t>
            </a:r>
            <a:r>
              <a:rPr lang="en-CA" sz="4000" dirty="0"/>
              <a:t> es </a:t>
            </a:r>
            <a:r>
              <a:rPr lang="en-CA" sz="4000" dirty="0" err="1"/>
              <a:t>nuestro</a:t>
            </a:r>
            <a:r>
              <a:rPr lang="en-CA" sz="4000" dirty="0"/>
              <a:t> Dios!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Poderoso</a:t>
            </a:r>
            <a:r>
              <a:rPr lang="en-CA" sz="4000" dirty="0"/>
              <a:t> y </a:t>
            </a:r>
            <a:r>
              <a:rPr lang="en-CA" sz="4000" dirty="0" err="1"/>
              <a:t>bueno</a:t>
            </a:r>
            <a:r>
              <a:rPr lang="en-CA" sz="4000" dirty="0"/>
              <a:t> es </a:t>
            </a:r>
            <a:r>
              <a:rPr lang="en-CA" sz="4000" dirty="0" err="1"/>
              <a:t>nuestro</a:t>
            </a:r>
            <a:r>
              <a:rPr lang="en-CA" sz="4000" dirty="0"/>
              <a:t> Dios!</a:t>
            </a:r>
            <a:br>
              <a:rPr lang="en-CA" sz="4000" dirty="0"/>
            </a:br>
            <a:r>
              <a:rPr lang="en-CA" sz="4000" dirty="0" err="1"/>
              <a:t>Ya</a:t>
            </a:r>
            <a:r>
              <a:rPr lang="en-CA" sz="4000" dirty="0"/>
              <a:t> no </a:t>
            </a:r>
            <a:r>
              <a:rPr lang="en-CA" sz="4000" dirty="0" err="1"/>
              <a:t>sufras</a:t>
            </a:r>
            <a:r>
              <a:rPr lang="en-CA" sz="4000" dirty="0"/>
              <a:t> </a:t>
            </a:r>
            <a:r>
              <a:rPr lang="en-CA" sz="4000" dirty="0" err="1"/>
              <a:t>más</a:t>
            </a:r>
            <a:r>
              <a:rPr lang="en-CA" sz="4000" dirty="0"/>
              <a:t>, </a:t>
            </a:r>
            <a:r>
              <a:rPr lang="en-CA" sz="4000" dirty="0" err="1"/>
              <a:t>pobre</a:t>
            </a:r>
            <a:r>
              <a:rPr lang="en-CA" sz="4000" dirty="0"/>
              <a:t> </a:t>
            </a:r>
            <a:r>
              <a:rPr lang="en-CA" sz="4000" dirty="0" err="1"/>
              <a:t>pecador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al mortal por </a:t>
            </a:r>
            <a:r>
              <a:rPr lang="en-CA" sz="4000" dirty="0" err="1"/>
              <a:t>siempre</a:t>
            </a:r>
            <a:r>
              <a:rPr lang="en-CA" sz="4000" dirty="0"/>
              <a:t> Dios </a:t>
            </a:r>
            <a:r>
              <a:rPr lang="en-CA" sz="4000" dirty="0" err="1"/>
              <a:t>podrá</a:t>
            </a:r>
            <a:r>
              <a:rPr lang="en-CA" sz="4000" dirty="0"/>
              <a:t> </a:t>
            </a:r>
            <a:r>
              <a:rPr lang="en-CA" sz="4000" dirty="0" err="1"/>
              <a:t>librar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153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Qué sublime son se oye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William A. Ogden</a:t>
            </a:r>
          </a:p>
          <a:p>
            <a:r>
              <a:rPr lang="es-ES_tradnl" sz="1400" i="1" dirty="0"/>
              <a:t>Traducción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Eras mil </a:t>
            </a:r>
            <a:r>
              <a:rPr lang="en-CA" sz="4000" dirty="0" err="1"/>
              <a:t>vendrán</a:t>
            </a:r>
            <a:r>
              <a:rPr lang="en-CA" sz="4000" dirty="0"/>
              <a:t> y </a:t>
            </a:r>
            <a:r>
              <a:rPr lang="en-CA" sz="4000" dirty="0" err="1"/>
              <a:t>subsistirá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nuevas</a:t>
            </a:r>
            <a:r>
              <a:rPr lang="en-CA" sz="4000" dirty="0"/>
              <a:t> de </a:t>
            </a:r>
            <a:r>
              <a:rPr lang="en-CA" sz="4000" dirty="0" err="1"/>
              <a:t>salud</a:t>
            </a:r>
            <a:r>
              <a:rPr lang="en-CA" sz="4000" dirty="0"/>
              <a:t> </a:t>
            </a:r>
            <a:r>
              <a:rPr lang="en-CA" sz="4000" dirty="0" err="1"/>
              <a:t>habla</a:t>
            </a:r>
            <a:r>
              <a:rPr lang="en-CA" sz="4000" dirty="0"/>
              <a:t> al </a:t>
            </a:r>
            <a:r>
              <a:rPr lang="en-CA" sz="4000" dirty="0" err="1"/>
              <a:t>corazón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yérgase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fe</a:t>
            </a:r>
            <a:r>
              <a:rPr lang="en-CA" sz="4000" dirty="0"/>
              <a:t>, </a:t>
            </a:r>
            <a:r>
              <a:rPr lang="en-CA" sz="4000" dirty="0" err="1"/>
              <a:t>canta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derredor</a:t>
            </a:r>
            <a:br>
              <a:rPr lang="en-CA" sz="4000" dirty="0"/>
            </a:br>
            <a:r>
              <a:rPr lang="en-CA" sz="4000" dirty="0"/>
              <a:t>que al mortal </a:t>
            </a:r>
            <a:r>
              <a:rPr lang="en-CA" sz="4000" dirty="0" err="1"/>
              <a:t>perdido</a:t>
            </a:r>
            <a:r>
              <a:rPr lang="en-CA" sz="4000" dirty="0"/>
              <a:t> Dios </a:t>
            </a:r>
            <a:r>
              <a:rPr lang="en-CA" sz="4000" dirty="0" err="1"/>
              <a:t>podrá</a:t>
            </a:r>
            <a:r>
              <a:rPr lang="en-CA" sz="4000" dirty="0"/>
              <a:t> </a:t>
            </a:r>
            <a:r>
              <a:rPr lang="en-CA" sz="4000" dirty="0" err="1"/>
              <a:t>librar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44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Qué sublime son se oye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William A. Ogden</a:t>
            </a:r>
          </a:p>
          <a:p>
            <a:r>
              <a:rPr lang="es-ES_tradnl" sz="1400" i="1" dirty="0"/>
              <a:t>Traducción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¡</a:t>
            </a:r>
            <a:r>
              <a:rPr lang="en-CA" sz="4000" dirty="0" err="1"/>
              <a:t>Poderoso</a:t>
            </a:r>
            <a:r>
              <a:rPr lang="en-CA" sz="4000" dirty="0"/>
              <a:t> y </a:t>
            </a:r>
            <a:r>
              <a:rPr lang="en-CA" sz="4000" dirty="0" err="1"/>
              <a:t>bueno</a:t>
            </a:r>
            <a:r>
              <a:rPr lang="en-CA" sz="4000" dirty="0"/>
              <a:t> es </a:t>
            </a:r>
            <a:r>
              <a:rPr lang="en-CA" sz="4000" dirty="0" err="1"/>
              <a:t>nuestro</a:t>
            </a:r>
            <a:r>
              <a:rPr lang="en-CA" sz="4000" dirty="0"/>
              <a:t> Dios!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Poderoso</a:t>
            </a:r>
            <a:r>
              <a:rPr lang="en-CA" sz="4000" dirty="0"/>
              <a:t> y </a:t>
            </a:r>
            <a:r>
              <a:rPr lang="en-CA" sz="4000" dirty="0" err="1"/>
              <a:t>bueno</a:t>
            </a:r>
            <a:r>
              <a:rPr lang="en-CA" sz="4000" dirty="0"/>
              <a:t> es </a:t>
            </a:r>
            <a:r>
              <a:rPr lang="en-CA" sz="4000" dirty="0" err="1"/>
              <a:t>nuestro</a:t>
            </a:r>
            <a:r>
              <a:rPr lang="en-CA" sz="4000" dirty="0"/>
              <a:t> Dios!</a:t>
            </a:r>
            <a:br>
              <a:rPr lang="en-CA" sz="4000" dirty="0"/>
            </a:br>
            <a:r>
              <a:rPr lang="en-CA" sz="4000" dirty="0" err="1"/>
              <a:t>Ya</a:t>
            </a:r>
            <a:r>
              <a:rPr lang="en-CA" sz="4000" dirty="0"/>
              <a:t> no </a:t>
            </a:r>
            <a:r>
              <a:rPr lang="en-CA" sz="4000" dirty="0" err="1"/>
              <a:t>sufras</a:t>
            </a:r>
            <a:r>
              <a:rPr lang="en-CA" sz="4000" dirty="0"/>
              <a:t> </a:t>
            </a:r>
            <a:r>
              <a:rPr lang="en-CA" sz="4000" dirty="0" err="1"/>
              <a:t>más</a:t>
            </a:r>
            <a:r>
              <a:rPr lang="en-CA" sz="4000" dirty="0"/>
              <a:t>, </a:t>
            </a:r>
            <a:r>
              <a:rPr lang="en-CA" sz="4000" dirty="0" err="1"/>
              <a:t>pobre</a:t>
            </a:r>
            <a:r>
              <a:rPr lang="en-CA" sz="4000" dirty="0"/>
              <a:t> </a:t>
            </a:r>
            <a:r>
              <a:rPr lang="en-CA" sz="4000" dirty="0" err="1"/>
              <a:t>pecador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al mortal por </a:t>
            </a:r>
            <a:r>
              <a:rPr lang="en-CA" sz="4000" dirty="0" err="1"/>
              <a:t>siempre</a:t>
            </a:r>
            <a:r>
              <a:rPr lang="en-CA" sz="4000" dirty="0"/>
              <a:t> Dios </a:t>
            </a:r>
            <a:r>
              <a:rPr lang="en-CA" sz="4000" dirty="0" err="1"/>
              <a:t>podrá</a:t>
            </a:r>
            <a:r>
              <a:rPr lang="en-CA" sz="4000" dirty="0"/>
              <a:t> </a:t>
            </a:r>
            <a:r>
              <a:rPr lang="en-CA" sz="4000" dirty="0" err="1"/>
              <a:t>librar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542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1222</TotalTime>
  <Words>336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23</cp:revision>
  <dcterms:created xsi:type="dcterms:W3CDTF">2021-10-09T20:00:20Z</dcterms:created>
  <dcterms:modified xsi:type="dcterms:W3CDTF">2022-01-25T14:39:33Z</dcterms:modified>
</cp:coreProperties>
</file>