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5" r:id="rId3"/>
    <p:sldId id="271" r:id="rId4"/>
    <p:sldId id="274" r:id="rId5"/>
    <p:sldId id="272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4/8/26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¿Qué niño es este?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Chatterton Dix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¿Qué niño es este que ahora duerme</a:t>
            </a:r>
            <a:br>
              <a:rPr lang="en-MX" sz="4000" dirty="0"/>
            </a:br>
            <a:r>
              <a:rPr lang="en-MX" sz="4000" dirty="0"/>
              <a:t>en brazos de María?</a:t>
            </a:r>
            <a:br>
              <a:rPr lang="en-MX" sz="4000" dirty="0"/>
            </a:br>
            <a:r>
              <a:rPr lang="en-MX" sz="4000" dirty="0"/>
              <a:t>¿A quién los ángeles alaban</a:t>
            </a:r>
            <a:br>
              <a:rPr lang="en-MX" sz="4000" dirty="0"/>
            </a:br>
            <a:r>
              <a:rPr lang="en-MX" sz="4000" dirty="0"/>
              <a:t>y pastores guardan vigilia?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3729A-1360-70B9-D1FC-5E72686B4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6E2EF2E-5D53-7C9D-15C2-B53BC9C8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CCF7D3-F788-B2C3-5D74-69FD8EC3699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B0B61F8-2B3E-387B-393D-12628AD1BB73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F2286E-8E39-5871-1D11-A12369908B3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¿Qué niño es este?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1D7162-4FF3-E67D-D94C-4A4C9FA283BB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Chatterton Dix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4B246A-650F-A919-E7D9-F962209C2FC7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Este es Jesús, el Rey,</a:t>
            </a:r>
            <a:br>
              <a:rPr lang="en-MX" sz="4000" dirty="0"/>
            </a:br>
            <a:r>
              <a:rPr lang="en-MX" sz="4000" i="1" dirty="0"/>
              <a:t>a quien los cielos gloria dan.</a:t>
            </a:r>
            <a:br>
              <a:rPr lang="en-MX" sz="4000" dirty="0"/>
            </a:br>
            <a:r>
              <a:rPr lang="en-MX" sz="4000" i="1" dirty="0"/>
              <a:t>Load en alta voz</a:t>
            </a:r>
            <a:br>
              <a:rPr lang="en-MX" sz="4000" dirty="0"/>
            </a:br>
            <a:r>
              <a:rPr lang="en-MX" sz="4000" i="1" dirty="0"/>
              <a:t>al Cristo, el Mesías.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A5DE02-FEEA-F24F-76B1-EE23A5E426F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450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394D9-EBD9-F808-95FC-696354BA2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4576C-A6D9-5108-D09F-E93C08F3B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22069E-4D69-CFC4-C8E1-83A9CB50F1E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42C5CFC-A786-27F0-9A29-E6FD6E447E1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794CFA-F97A-EB49-53FE-BD7E60029C51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¿Qué niño es este?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D5E8A5-937F-159B-8E69-ACCF3737DE4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Chatterton Dix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93DD7A-637B-6329-B7E4-00B95ABAF95A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¿Por qué en pesebre le acuestan,</a:t>
            </a:r>
            <a:br>
              <a:rPr lang="en-MX" sz="4000" dirty="0"/>
            </a:br>
            <a:r>
              <a:rPr lang="en-MX" sz="4000" dirty="0"/>
              <a:t>entre los animales?</a:t>
            </a:r>
            <a:br>
              <a:rPr lang="en-MX" sz="4000" dirty="0"/>
            </a:br>
            <a:r>
              <a:rPr lang="en-MX" sz="4000" dirty="0"/>
              <a:t>El Dios eterno se humanó</a:t>
            </a:r>
            <a:br>
              <a:rPr lang="en-MX" sz="4000" dirty="0"/>
            </a:br>
            <a:r>
              <a:rPr lang="en-MX" sz="4000" dirty="0"/>
              <a:t>y entre criaturas nace.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23A05CE-DE10-A7FA-BE7F-500FA566331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226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E2AF9-9BF8-779B-79C9-49B4ED03C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856339D-702B-ADDF-825A-F0605C48D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9B01B1-E67F-4B87-A8EA-69CF35FD077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01654FC-8B05-FA74-317C-76C475601F4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75273B-3C27-BD11-E9D5-DE0204237E1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¿Qué niño es este?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6CAFC9-0F1C-D432-0A86-A4325CBEDDB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Chatterton Dix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D14CF7-F222-590A-1626-B86568E2B739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Este es Jesús, el Rey,</a:t>
            </a:r>
            <a:br>
              <a:rPr lang="en-MX" sz="4000" dirty="0"/>
            </a:br>
            <a:r>
              <a:rPr lang="en-MX" sz="4000" i="1" dirty="0"/>
              <a:t>a quien los cielos gloria dan.</a:t>
            </a:r>
            <a:br>
              <a:rPr lang="en-MX" sz="4000" dirty="0"/>
            </a:br>
            <a:r>
              <a:rPr lang="en-MX" sz="4000" i="1" dirty="0"/>
              <a:t>Load en alta voz</a:t>
            </a:r>
            <a:br>
              <a:rPr lang="en-MX" sz="4000" dirty="0"/>
            </a:br>
            <a:r>
              <a:rPr lang="en-MX" sz="4000" i="1" dirty="0"/>
              <a:t>al Cristo, el Mesías.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D4E875-848C-E77A-CBCA-C916A9AA34A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666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549FD-87F2-C4E8-FC35-382AA5C6B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AD3B2BE-3B41-126F-EEEA-F5DF4D04B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A54359-FAE4-E12E-579E-CA5C7C5503D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9C82AC6-2D6F-A2DF-A2C9-293CF86B893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BE2317-AF92-B484-8562-11941154426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¿Qué niño es este?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3DD60E-0858-40D0-0635-DECC381306B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Chatterton Dix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2F3CE5-0C59-5EC3-468B-A2860BB268A6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Trajeron oro, incienso y mirra,</a:t>
            </a:r>
            <a:br>
              <a:rPr lang="en-MX" sz="4000" dirty="0"/>
            </a:br>
            <a:r>
              <a:rPr lang="en-MX" sz="4000" dirty="0"/>
              <a:t>al Rey que es siempre digno.</a:t>
            </a:r>
            <a:br>
              <a:rPr lang="en-MX" sz="4000" dirty="0"/>
            </a:br>
            <a:r>
              <a:rPr lang="en-MX" sz="4000" dirty="0"/>
              <a:t>El Rey de reyes ya nació,</a:t>
            </a:r>
            <a:br>
              <a:rPr lang="en-MX" sz="4000" dirty="0"/>
            </a:br>
            <a:r>
              <a:rPr lang="en-MX" sz="4000" dirty="0"/>
              <a:t>para salvarnos vino.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90C5BF9-677A-7579-F803-1787B2F2530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790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9F870-2844-21FC-7E15-8D71C4365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98FC220-7AD6-E533-A164-B1D8CAD46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E1BF22-FE55-1C4A-6449-AF07E9D200F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6DC7760-67EE-AEDA-8C4B-DA9DBDE79DC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85A53E-EEB1-53B7-7F61-254DD6E10FB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¿Qué niño es este?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3AFC7A-0B9B-7F7B-2BF6-12477AA45430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Chatterton Dix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B56BCD-3E79-34B0-E471-7AF87CF7197C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Este es Jesús, el Rey,</a:t>
            </a:r>
            <a:br>
              <a:rPr lang="en-MX" sz="4000" dirty="0"/>
            </a:br>
            <a:r>
              <a:rPr lang="en-MX" sz="4000" i="1" dirty="0"/>
              <a:t>a quien los cielos gloria dan.</a:t>
            </a:r>
            <a:br>
              <a:rPr lang="en-MX" sz="4000" dirty="0"/>
            </a:br>
            <a:r>
              <a:rPr lang="en-MX" sz="4000" i="1" dirty="0"/>
              <a:t>Load en alta voz</a:t>
            </a:r>
            <a:br>
              <a:rPr lang="en-MX" sz="4000" dirty="0"/>
            </a:br>
            <a:r>
              <a:rPr lang="en-MX" sz="4000" i="1" dirty="0"/>
              <a:t>al Cristo, el Mesías.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47DBE2-D155-4B78-3C57-8F595069305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37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3386</TotalTime>
  <Words>296</Words>
  <Application>Microsoft Macintosh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75</cp:revision>
  <dcterms:created xsi:type="dcterms:W3CDTF">2022-05-23T20:34:02Z</dcterms:created>
  <dcterms:modified xsi:type="dcterms:W3CDTF">2026-08-04T22:15:58Z</dcterms:modified>
</cp:coreProperties>
</file>