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82" r:id="rId2"/>
    <p:sldId id="287" r:id="rId3"/>
    <p:sldId id="283" r:id="rId4"/>
    <p:sldId id="288" r:id="rId5"/>
    <p:sldId id="284" r:id="rId6"/>
    <p:sldId id="289" r:id="rId7"/>
    <p:sldId id="285" r:id="rId8"/>
    <p:sldId id="290" r:id="rId9"/>
    <p:sldId id="286" r:id="rId10"/>
    <p:sldId id="291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B6B7"/>
    <a:srgbClr val="BB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20/10/21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20/10/21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20/10/21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20/10/21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20/10/21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20/10/21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20/10/21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20/10/21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20/10/21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20/10/21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20/10/21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20/10/21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578069" y="180746"/>
            <a:ext cx="110568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Que mi vida entera esté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723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﻿</a:t>
            </a:r>
            <a:r>
              <a:rPr lang="es-ES_tradnl" sz="1400" i="1" dirty="0" err="1"/>
              <a:t>Frances</a:t>
            </a:r>
            <a:r>
              <a:rPr lang="es-ES_tradnl" sz="1400" i="1" dirty="0"/>
              <a:t> R. </a:t>
            </a:r>
            <a:r>
              <a:rPr lang="es-ES_tradnl" sz="1400" i="1" dirty="0" err="1"/>
              <a:t>Havergal</a:t>
            </a:r>
            <a:endParaRPr lang="es-ES_tradnl" sz="1400" i="1" dirty="0"/>
          </a:p>
          <a:p>
            <a:r>
              <a:rPr lang="es-ES_tradnl" sz="1400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23517"/>
            <a:ext cx="8763001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1.</a:t>
            </a:r>
            <a:endParaRPr lang="es-ES_tradnl" sz="4000" dirty="0"/>
          </a:p>
          <a:p>
            <a:pPr algn="ctr">
              <a:lnSpc>
                <a:spcPct val="110000"/>
              </a:lnSpc>
            </a:pPr>
            <a:r>
              <a:rPr lang="en-CA" sz="4000" dirty="0"/>
              <a:t>﻿﻿Que mi </a:t>
            </a:r>
            <a:r>
              <a:rPr lang="en-CA" sz="4000" dirty="0" err="1"/>
              <a:t>vida</a:t>
            </a:r>
            <a:r>
              <a:rPr lang="en-CA" sz="4000" dirty="0"/>
              <a:t> entera </a:t>
            </a:r>
            <a:r>
              <a:rPr lang="en-CA" sz="4000" dirty="0" err="1"/>
              <a:t>esté</a:t>
            </a:r>
            <a:br>
              <a:rPr lang="en-CA" sz="4000" dirty="0"/>
            </a:br>
            <a:r>
              <a:rPr lang="en-CA" sz="4000" dirty="0" err="1"/>
              <a:t>consagrada</a:t>
            </a:r>
            <a:r>
              <a:rPr lang="en-CA" sz="4000" dirty="0"/>
              <a:t> a </a:t>
            </a:r>
            <a:r>
              <a:rPr lang="en-CA" sz="4000" dirty="0" err="1"/>
              <a:t>Ti</a:t>
            </a:r>
            <a:r>
              <a:rPr lang="en-CA" sz="4000" dirty="0"/>
              <a:t>, </a:t>
            </a:r>
            <a:r>
              <a:rPr lang="en-CA" sz="4000" dirty="0" err="1"/>
              <a:t>Señor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/>
              <a:t>que a mis manos </a:t>
            </a:r>
            <a:r>
              <a:rPr lang="en-CA" sz="4000" dirty="0" err="1"/>
              <a:t>pueda</a:t>
            </a:r>
            <a:r>
              <a:rPr lang="en-CA" sz="4000" dirty="0"/>
              <a:t> </a:t>
            </a:r>
            <a:r>
              <a:rPr lang="en-CA" sz="4000" dirty="0" err="1"/>
              <a:t>guiar</a:t>
            </a:r>
            <a:br>
              <a:rPr lang="en-CA" sz="4000" dirty="0"/>
            </a:br>
            <a:r>
              <a:rPr lang="en-CA" sz="4000" dirty="0"/>
              <a:t>el </a:t>
            </a:r>
            <a:r>
              <a:rPr lang="en-CA" sz="4000" dirty="0" err="1"/>
              <a:t>impulso</a:t>
            </a:r>
            <a:r>
              <a:rPr lang="en-CA" sz="4000" dirty="0"/>
              <a:t> de </a:t>
            </a:r>
            <a:r>
              <a:rPr lang="en-CA" sz="4000" dirty="0" err="1"/>
              <a:t>tu</a:t>
            </a:r>
            <a:r>
              <a:rPr lang="en-CA" sz="4000" dirty="0"/>
              <a:t> amor.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68417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578069" y="180746"/>
            <a:ext cx="110568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Que mi vida entera esté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723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﻿</a:t>
            </a:r>
            <a:r>
              <a:rPr lang="es-ES_tradnl" sz="1400" i="1" dirty="0" err="1"/>
              <a:t>Frances</a:t>
            </a:r>
            <a:r>
              <a:rPr lang="es-ES_tradnl" sz="1400" i="1" dirty="0"/>
              <a:t> R. </a:t>
            </a:r>
            <a:r>
              <a:rPr lang="es-ES_tradnl" sz="1400" i="1" dirty="0" err="1"/>
              <a:t>Havergal</a:t>
            </a:r>
            <a:endParaRPr lang="es-ES_tradnl" sz="1400" i="1" dirty="0"/>
          </a:p>
          <a:p>
            <a:r>
              <a:rPr lang="es-ES_tradnl" sz="1400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23517"/>
            <a:ext cx="8763001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coro</a:t>
            </a:r>
            <a:endParaRPr lang="es-ES_tradnl" sz="4000" dirty="0"/>
          </a:p>
          <a:p>
            <a:pPr algn="ctr">
              <a:lnSpc>
                <a:spcPct val="110000"/>
              </a:lnSpc>
            </a:pPr>
            <a:r>
              <a:rPr lang="en-CA" sz="4000" dirty="0"/>
              <a:t>﻿﻿</a:t>
            </a:r>
            <a:r>
              <a:rPr lang="en-CA" sz="4000" dirty="0" err="1"/>
              <a:t>Lávame</a:t>
            </a:r>
            <a:r>
              <a:rPr lang="en-CA" sz="4000" dirty="0"/>
              <a:t> </a:t>
            </a:r>
            <a:r>
              <a:rPr lang="en-CA" sz="4000" dirty="0" err="1"/>
              <a:t>en</a:t>
            </a:r>
            <a:r>
              <a:rPr lang="en-CA" sz="4000" dirty="0"/>
              <a:t> </a:t>
            </a:r>
            <a:r>
              <a:rPr lang="en-CA" sz="4000" dirty="0" err="1"/>
              <a:t>tu</a:t>
            </a:r>
            <a:r>
              <a:rPr lang="en-CA" sz="4000" dirty="0"/>
              <a:t> </a:t>
            </a:r>
            <a:r>
              <a:rPr lang="en-CA" sz="4000" dirty="0" err="1"/>
              <a:t>sangre</a:t>
            </a:r>
            <a:r>
              <a:rPr lang="en-CA" sz="4000" dirty="0"/>
              <a:t>, Salvador,</a:t>
            </a:r>
            <a:br>
              <a:rPr lang="en-CA" sz="4000" dirty="0"/>
            </a:br>
            <a:r>
              <a:rPr lang="en-CA" sz="4000" dirty="0" err="1"/>
              <a:t>límpiame</a:t>
            </a:r>
            <a:r>
              <a:rPr lang="en-CA" sz="4000" dirty="0"/>
              <a:t> de </a:t>
            </a:r>
            <a:r>
              <a:rPr lang="en-CA" sz="4000" dirty="0" err="1"/>
              <a:t>toda</a:t>
            </a:r>
            <a:r>
              <a:rPr lang="en-CA" sz="4000" dirty="0"/>
              <a:t> mi </a:t>
            </a:r>
            <a:r>
              <a:rPr lang="en-CA" sz="4000" dirty="0" err="1"/>
              <a:t>maldad</a:t>
            </a:r>
            <a:r>
              <a:rPr lang="en-CA" sz="4000" dirty="0"/>
              <a:t>.</a:t>
            </a:r>
            <a:br>
              <a:rPr lang="en-CA" sz="4000" dirty="0"/>
            </a:br>
            <a:r>
              <a:rPr lang="en-CA" sz="4000" dirty="0" err="1"/>
              <a:t>Traigo</a:t>
            </a:r>
            <a:r>
              <a:rPr lang="en-CA" sz="4000" dirty="0"/>
              <a:t> a </a:t>
            </a:r>
            <a:r>
              <a:rPr lang="en-CA" sz="4000" dirty="0" err="1"/>
              <a:t>Ti</a:t>
            </a:r>
            <a:r>
              <a:rPr lang="en-CA" sz="4000" dirty="0"/>
              <a:t> mi </a:t>
            </a:r>
            <a:r>
              <a:rPr lang="en-CA" sz="4000" dirty="0" err="1"/>
              <a:t>vida</a:t>
            </a:r>
            <a:r>
              <a:rPr lang="en-CA" sz="4000" dirty="0"/>
              <a:t>, para ser, </a:t>
            </a:r>
            <a:r>
              <a:rPr lang="en-CA" sz="4000" dirty="0" err="1"/>
              <a:t>Señor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tuya</a:t>
            </a:r>
            <a:r>
              <a:rPr lang="en-CA" sz="4000" dirty="0"/>
              <a:t> por la </a:t>
            </a:r>
            <a:r>
              <a:rPr lang="en-CA" sz="4000" dirty="0" err="1"/>
              <a:t>eternidad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93977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578069" y="180746"/>
            <a:ext cx="110568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Que mi vida entera esté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723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﻿</a:t>
            </a:r>
            <a:r>
              <a:rPr lang="es-ES_tradnl" sz="1400" i="1" dirty="0" err="1"/>
              <a:t>Frances</a:t>
            </a:r>
            <a:r>
              <a:rPr lang="es-ES_tradnl" sz="1400" i="1" dirty="0"/>
              <a:t> R. </a:t>
            </a:r>
            <a:r>
              <a:rPr lang="es-ES_tradnl" sz="1400" i="1" dirty="0" err="1"/>
              <a:t>Havergal</a:t>
            </a:r>
            <a:endParaRPr lang="es-ES_tradnl" sz="1400" i="1" dirty="0"/>
          </a:p>
          <a:p>
            <a:r>
              <a:rPr lang="es-ES_tradnl" sz="1400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23517"/>
            <a:ext cx="8763001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2.</a:t>
            </a:r>
            <a:endParaRPr lang="es-ES_tradnl" sz="4000" dirty="0"/>
          </a:p>
          <a:p>
            <a:pPr algn="ctr">
              <a:lnSpc>
                <a:spcPct val="110000"/>
              </a:lnSpc>
            </a:pPr>
            <a:r>
              <a:rPr lang="en-CA" sz="4000" dirty="0"/>
              <a:t>Que mis pies tan </a:t>
            </a:r>
            <a:r>
              <a:rPr lang="en-CA" sz="4000" dirty="0" err="1"/>
              <a:t>sólo</a:t>
            </a:r>
            <a:r>
              <a:rPr lang="en-CA" sz="4000" dirty="0"/>
              <a:t> </a:t>
            </a:r>
            <a:r>
              <a:rPr lang="en-CA" sz="4000" dirty="0" err="1"/>
              <a:t>en</a:t>
            </a:r>
            <a:r>
              <a:rPr lang="en-CA" sz="4000" dirty="0"/>
              <a:t> pos</a:t>
            </a:r>
            <a:br>
              <a:rPr lang="en-CA" sz="4000" dirty="0"/>
            </a:br>
            <a:r>
              <a:rPr lang="en-CA" sz="4000" dirty="0"/>
              <a:t>de lo </a:t>
            </a:r>
            <a:r>
              <a:rPr lang="en-CA" sz="4000" dirty="0" err="1"/>
              <a:t>santo</a:t>
            </a:r>
            <a:r>
              <a:rPr lang="en-CA" sz="4000" dirty="0"/>
              <a:t> </a:t>
            </a:r>
            <a:r>
              <a:rPr lang="en-CA" sz="4000" dirty="0" err="1"/>
              <a:t>puedan</a:t>
            </a:r>
            <a:r>
              <a:rPr lang="en-CA" sz="4000" dirty="0"/>
              <a:t> </a:t>
            </a:r>
            <a:r>
              <a:rPr lang="en-CA" sz="4000" dirty="0" err="1"/>
              <a:t>ir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y que a </a:t>
            </a:r>
            <a:r>
              <a:rPr lang="en-CA" sz="4000" dirty="0" err="1"/>
              <a:t>Ti</a:t>
            </a:r>
            <a:r>
              <a:rPr lang="en-CA" sz="4000" dirty="0"/>
              <a:t>, </a:t>
            </a:r>
            <a:r>
              <a:rPr lang="en-CA" sz="4000" dirty="0" err="1"/>
              <a:t>Señor</a:t>
            </a:r>
            <a:r>
              <a:rPr lang="en-CA" sz="4000" dirty="0"/>
              <a:t>, mi </a:t>
            </a:r>
            <a:r>
              <a:rPr lang="en-CA" sz="4000" dirty="0" err="1"/>
              <a:t>voz</a:t>
            </a:r>
            <a:br>
              <a:rPr lang="en-CA" sz="4000" dirty="0"/>
            </a:br>
            <a:r>
              <a:rPr lang="en-CA" sz="4000" dirty="0"/>
              <a:t>se </a:t>
            </a:r>
            <a:r>
              <a:rPr lang="en-CA" sz="4000" dirty="0" err="1"/>
              <a:t>complazca</a:t>
            </a:r>
            <a:r>
              <a:rPr lang="en-CA" sz="4000" dirty="0"/>
              <a:t> </a:t>
            </a:r>
            <a:r>
              <a:rPr lang="en-CA" sz="4000" dirty="0" err="1"/>
              <a:t>en</a:t>
            </a:r>
            <a:r>
              <a:rPr lang="en-CA" sz="4000" dirty="0"/>
              <a:t> </a:t>
            </a:r>
            <a:r>
              <a:rPr lang="en-CA" sz="4000" dirty="0" err="1"/>
              <a:t>bendecir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00083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578069" y="180746"/>
            <a:ext cx="110568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Que mi vida entera esté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723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﻿</a:t>
            </a:r>
            <a:r>
              <a:rPr lang="es-ES_tradnl" sz="1400" i="1" dirty="0" err="1"/>
              <a:t>Frances</a:t>
            </a:r>
            <a:r>
              <a:rPr lang="es-ES_tradnl" sz="1400" i="1" dirty="0"/>
              <a:t> R. </a:t>
            </a:r>
            <a:r>
              <a:rPr lang="es-ES_tradnl" sz="1400" i="1" dirty="0" err="1"/>
              <a:t>Havergal</a:t>
            </a:r>
            <a:endParaRPr lang="es-ES_tradnl" sz="1400" i="1" dirty="0"/>
          </a:p>
          <a:p>
            <a:r>
              <a:rPr lang="es-ES_tradnl" sz="1400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23517"/>
            <a:ext cx="8763001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coro</a:t>
            </a:r>
            <a:endParaRPr lang="es-ES_tradnl" sz="4000" dirty="0"/>
          </a:p>
          <a:p>
            <a:pPr algn="ctr">
              <a:lnSpc>
                <a:spcPct val="110000"/>
              </a:lnSpc>
            </a:pPr>
            <a:r>
              <a:rPr lang="en-CA" sz="4000" dirty="0"/>
              <a:t>﻿﻿</a:t>
            </a:r>
            <a:r>
              <a:rPr lang="en-CA" sz="4000" dirty="0" err="1"/>
              <a:t>Lávame</a:t>
            </a:r>
            <a:r>
              <a:rPr lang="en-CA" sz="4000" dirty="0"/>
              <a:t> </a:t>
            </a:r>
            <a:r>
              <a:rPr lang="en-CA" sz="4000" dirty="0" err="1"/>
              <a:t>en</a:t>
            </a:r>
            <a:r>
              <a:rPr lang="en-CA" sz="4000" dirty="0"/>
              <a:t> </a:t>
            </a:r>
            <a:r>
              <a:rPr lang="en-CA" sz="4000" dirty="0" err="1"/>
              <a:t>tu</a:t>
            </a:r>
            <a:r>
              <a:rPr lang="en-CA" sz="4000" dirty="0"/>
              <a:t> </a:t>
            </a:r>
            <a:r>
              <a:rPr lang="en-CA" sz="4000" dirty="0" err="1"/>
              <a:t>sangre</a:t>
            </a:r>
            <a:r>
              <a:rPr lang="en-CA" sz="4000" dirty="0"/>
              <a:t>, Salvador,</a:t>
            </a:r>
            <a:br>
              <a:rPr lang="en-CA" sz="4000" dirty="0"/>
            </a:br>
            <a:r>
              <a:rPr lang="en-CA" sz="4000" dirty="0" err="1"/>
              <a:t>límpiame</a:t>
            </a:r>
            <a:r>
              <a:rPr lang="en-CA" sz="4000" dirty="0"/>
              <a:t> de </a:t>
            </a:r>
            <a:r>
              <a:rPr lang="en-CA" sz="4000" dirty="0" err="1"/>
              <a:t>toda</a:t>
            </a:r>
            <a:r>
              <a:rPr lang="en-CA" sz="4000" dirty="0"/>
              <a:t> mi </a:t>
            </a:r>
            <a:r>
              <a:rPr lang="en-CA" sz="4000" dirty="0" err="1"/>
              <a:t>maldad</a:t>
            </a:r>
            <a:r>
              <a:rPr lang="en-CA" sz="4000" dirty="0"/>
              <a:t>.</a:t>
            </a:r>
            <a:br>
              <a:rPr lang="en-CA" sz="4000" dirty="0"/>
            </a:br>
            <a:r>
              <a:rPr lang="en-CA" sz="4000" dirty="0" err="1"/>
              <a:t>Traigo</a:t>
            </a:r>
            <a:r>
              <a:rPr lang="en-CA" sz="4000" dirty="0"/>
              <a:t> a </a:t>
            </a:r>
            <a:r>
              <a:rPr lang="en-CA" sz="4000" dirty="0" err="1"/>
              <a:t>Ti</a:t>
            </a:r>
            <a:r>
              <a:rPr lang="en-CA" sz="4000" dirty="0"/>
              <a:t> mi </a:t>
            </a:r>
            <a:r>
              <a:rPr lang="en-CA" sz="4000" dirty="0" err="1"/>
              <a:t>vida</a:t>
            </a:r>
            <a:r>
              <a:rPr lang="en-CA" sz="4000" dirty="0"/>
              <a:t>, para ser, </a:t>
            </a:r>
            <a:r>
              <a:rPr lang="en-CA" sz="4000" dirty="0" err="1"/>
              <a:t>Señor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tuya</a:t>
            </a:r>
            <a:r>
              <a:rPr lang="en-CA" sz="4000" dirty="0"/>
              <a:t> por la </a:t>
            </a:r>
            <a:r>
              <a:rPr lang="en-CA" sz="4000" dirty="0" err="1"/>
              <a:t>eternidad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90830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578069" y="180746"/>
            <a:ext cx="110568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Que mi vida entera esté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723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﻿</a:t>
            </a:r>
            <a:r>
              <a:rPr lang="es-ES_tradnl" sz="1400" i="1" dirty="0" err="1"/>
              <a:t>Frances</a:t>
            </a:r>
            <a:r>
              <a:rPr lang="es-ES_tradnl" sz="1400" i="1" dirty="0"/>
              <a:t> R. </a:t>
            </a:r>
            <a:r>
              <a:rPr lang="es-ES_tradnl" sz="1400" i="1" dirty="0" err="1"/>
              <a:t>Havergal</a:t>
            </a:r>
            <a:endParaRPr lang="es-ES_tradnl" sz="1400" i="1" dirty="0"/>
          </a:p>
          <a:p>
            <a:r>
              <a:rPr lang="es-ES_tradnl" sz="1400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23517"/>
            <a:ext cx="8763001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3.</a:t>
            </a:r>
            <a:endParaRPr lang="es-ES_tradnl" sz="4000" dirty="0"/>
          </a:p>
          <a:p>
            <a:pPr algn="ctr">
              <a:lnSpc>
                <a:spcPct val="110000"/>
              </a:lnSpc>
            </a:pPr>
            <a:r>
              <a:rPr lang="en-CA" sz="4000" dirty="0"/>
              <a:t>Que mi </a:t>
            </a:r>
            <a:r>
              <a:rPr lang="en-CA" sz="4000" dirty="0" err="1"/>
              <a:t>tiempo</a:t>
            </a:r>
            <a:r>
              <a:rPr lang="en-CA" sz="4000" dirty="0"/>
              <a:t> </a:t>
            </a:r>
            <a:r>
              <a:rPr lang="en-CA" sz="4000" dirty="0" err="1"/>
              <a:t>todo</a:t>
            </a:r>
            <a:r>
              <a:rPr lang="en-CA" sz="4000" dirty="0"/>
              <a:t> </a:t>
            </a:r>
            <a:r>
              <a:rPr lang="en-CA" sz="4000" dirty="0" err="1"/>
              <a:t>esté</a:t>
            </a:r>
            <a:br>
              <a:rPr lang="en-CA" sz="4000" dirty="0"/>
            </a:br>
            <a:r>
              <a:rPr lang="en-CA" sz="4000" dirty="0" err="1"/>
              <a:t>consagrado</a:t>
            </a:r>
            <a:r>
              <a:rPr lang="en-CA" sz="4000" dirty="0"/>
              <a:t> a </a:t>
            </a:r>
            <a:r>
              <a:rPr lang="en-CA" sz="4000" dirty="0" err="1"/>
              <a:t>tu</a:t>
            </a:r>
            <a:r>
              <a:rPr lang="en-CA" sz="4000" dirty="0"/>
              <a:t> </a:t>
            </a:r>
            <a:r>
              <a:rPr lang="en-CA" sz="4000" dirty="0" err="1"/>
              <a:t>loor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/>
              <a:t>que mis </a:t>
            </a:r>
            <a:r>
              <a:rPr lang="en-CA" sz="4000" dirty="0" err="1"/>
              <a:t>labios</a:t>
            </a:r>
            <a:r>
              <a:rPr lang="en-CA" sz="4000" dirty="0"/>
              <a:t> al </a:t>
            </a:r>
            <a:r>
              <a:rPr lang="en-CA" sz="4000" dirty="0" err="1"/>
              <a:t>hablar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hablen</a:t>
            </a:r>
            <a:r>
              <a:rPr lang="en-CA" sz="4000" dirty="0"/>
              <a:t> </a:t>
            </a:r>
            <a:r>
              <a:rPr lang="en-CA" sz="4000" dirty="0" err="1"/>
              <a:t>sólo</a:t>
            </a:r>
            <a:r>
              <a:rPr lang="en-CA" sz="4000" dirty="0"/>
              <a:t> de </a:t>
            </a:r>
            <a:r>
              <a:rPr lang="en-CA" sz="4000" dirty="0" err="1"/>
              <a:t>tu</a:t>
            </a:r>
            <a:r>
              <a:rPr lang="en-CA" sz="4000" dirty="0"/>
              <a:t> amor.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65837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578069" y="180746"/>
            <a:ext cx="110568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Que mi vida entera esté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723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﻿</a:t>
            </a:r>
            <a:r>
              <a:rPr lang="es-ES_tradnl" sz="1400" i="1" dirty="0" err="1"/>
              <a:t>Frances</a:t>
            </a:r>
            <a:r>
              <a:rPr lang="es-ES_tradnl" sz="1400" i="1" dirty="0"/>
              <a:t> R. </a:t>
            </a:r>
            <a:r>
              <a:rPr lang="es-ES_tradnl" sz="1400" i="1" dirty="0" err="1"/>
              <a:t>Havergal</a:t>
            </a:r>
            <a:endParaRPr lang="es-ES_tradnl" sz="1400" i="1" dirty="0"/>
          </a:p>
          <a:p>
            <a:r>
              <a:rPr lang="es-ES_tradnl" sz="1400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23517"/>
            <a:ext cx="8763001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coro</a:t>
            </a:r>
            <a:endParaRPr lang="es-ES_tradnl" sz="4000" dirty="0"/>
          </a:p>
          <a:p>
            <a:pPr algn="ctr">
              <a:lnSpc>
                <a:spcPct val="110000"/>
              </a:lnSpc>
            </a:pPr>
            <a:r>
              <a:rPr lang="en-CA" sz="4000" dirty="0"/>
              <a:t>﻿﻿</a:t>
            </a:r>
            <a:r>
              <a:rPr lang="en-CA" sz="4000" dirty="0" err="1"/>
              <a:t>Lávame</a:t>
            </a:r>
            <a:r>
              <a:rPr lang="en-CA" sz="4000" dirty="0"/>
              <a:t> </a:t>
            </a:r>
            <a:r>
              <a:rPr lang="en-CA" sz="4000" dirty="0" err="1"/>
              <a:t>en</a:t>
            </a:r>
            <a:r>
              <a:rPr lang="en-CA" sz="4000" dirty="0"/>
              <a:t> </a:t>
            </a:r>
            <a:r>
              <a:rPr lang="en-CA" sz="4000" dirty="0" err="1"/>
              <a:t>tu</a:t>
            </a:r>
            <a:r>
              <a:rPr lang="en-CA" sz="4000" dirty="0"/>
              <a:t> </a:t>
            </a:r>
            <a:r>
              <a:rPr lang="en-CA" sz="4000" dirty="0" err="1"/>
              <a:t>sangre</a:t>
            </a:r>
            <a:r>
              <a:rPr lang="en-CA" sz="4000" dirty="0"/>
              <a:t>, Salvador,</a:t>
            </a:r>
            <a:br>
              <a:rPr lang="en-CA" sz="4000" dirty="0"/>
            </a:br>
            <a:r>
              <a:rPr lang="en-CA" sz="4000" dirty="0" err="1"/>
              <a:t>límpiame</a:t>
            </a:r>
            <a:r>
              <a:rPr lang="en-CA" sz="4000" dirty="0"/>
              <a:t> de </a:t>
            </a:r>
            <a:r>
              <a:rPr lang="en-CA" sz="4000" dirty="0" err="1"/>
              <a:t>toda</a:t>
            </a:r>
            <a:r>
              <a:rPr lang="en-CA" sz="4000" dirty="0"/>
              <a:t> mi </a:t>
            </a:r>
            <a:r>
              <a:rPr lang="en-CA" sz="4000" dirty="0" err="1"/>
              <a:t>maldad</a:t>
            </a:r>
            <a:r>
              <a:rPr lang="en-CA" sz="4000" dirty="0"/>
              <a:t>.</a:t>
            </a:r>
            <a:br>
              <a:rPr lang="en-CA" sz="4000" dirty="0"/>
            </a:br>
            <a:r>
              <a:rPr lang="en-CA" sz="4000" dirty="0" err="1"/>
              <a:t>Traigo</a:t>
            </a:r>
            <a:r>
              <a:rPr lang="en-CA" sz="4000" dirty="0"/>
              <a:t> a </a:t>
            </a:r>
            <a:r>
              <a:rPr lang="en-CA" sz="4000" dirty="0" err="1"/>
              <a:t>Ti</a:t>
            </a:r>
            <a:r>
              <a:rPr lang="en-CA" sz="4000" dirty="0"/>
              <a:t> mi </a:t>
            </a:r>
            <a:r>
              <a:rPr lang="en-CA" sz="4000" dirty="0" err="1"/>
              <a:t>vida</a:t>
            </a:r>
            <a:r>
              <a:rPr lang="en-CA" sz="4000" dirty="0"/>
              <a:t>, para ser, </a:t>
            </a:r>
            <a:r>
              <a:rPr lang="en-CA" sz="4000" dirty="0" err="1"/>
              <a:t>Señor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tuya</a:t>
            </a:r>
            <a:r>
              <a:rPr lang="en-CA" sz="4000" dirty="0"/>
              <a:t> por la </a:t>
            </a:r>
            <a:r>
              <a:rPr lang="en-CA" sz="4000" dirty="0" err="1"/>
              <a:t>eternidad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04330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578069" y="180746"/>
            <a:ext cx="110568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Que mi vida entera esté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723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﻿</a:t>
            </a:r>
            <a:r>
              <a:rPr lang="es-ES_tradnl" sz="1400" i="1" dirty="0" err="1"/>
              <a:t>Frances</a:t>
            </a:r>
            <a:r>
              <a:rPr lang="es-ES_tradnl" sz="1400" i="1" dirty="0"/>
              <a:t> R. </a:t>
            </a:r>
            <a:r>
              <a:rPr lang="es-ES_tradnl" sz="1400" i="1" dirty="0" err="1"/>
              <a:t>Havergal</a:t>
            </a:r>
            <a:endParaRPr lang="es-ES_tradnl" sz="1400" i="1" dirty="0"/>
          </a:p>
          <a:p>
            <a:r>
              <a:rPr lang="es-ES_tradnl" sz="1400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23517"/>
            <a:ext cx="8763001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4.</a:t>
            </a:r>
            <a:endParaRPr lang="es-ES_tradnl" sz="4000" dirty="0"/>
          </a:p>
          <a:p>
            <a:pPr algn="ctr">
              <a:lnSpc>
                <a:spcPct val="110000"/>
              </a:lnSpc>
            </a:pPr>
            <a:r>
              <a:rPr lang="en-CA" sz="4000" dirty="0"/>
              <a:t>Toma ¡oh Dios! mi </a:t>
            </a:r>
            <a:r>
              <a:rPr lang="en-CA" sz="4000" dirty="0" err="1"/>
              <a:t>voluntad</a:t>
            </a:r>
            <a:br>
              <a:rPr lang="en-CA" sz="4000" dirty="0"/>
            </a:br>
            <a:r>
              <a:rPr lang="en-CA" sz="4000" dirty="0"/>
              <a:t>y </a:t>
            </a:r>
            <a:r>
              <a:rPr lang="en-CA" sz="4000" dirty="0" err="1"/>
              <a:t>hazla</a:t>
            </a:r>
            <a:r>
              <a:rPr lang="en-CA" sz="4000" dirty="0"/>
              <a:t> </a:t>
            </a:r>
            <a:r>
              <a:rPr lang="en-CA" sz="4000" dirty="0" err="1"/>
              <a:t>tuya</a:t>
            </a:r>
            <a:r>
              <a:rPr lang="en-CA" sz="4000" dirty="0"/>
              <a:t>, nada </a:t>
            </a:r>
            <a:r>
              <a:rPr lang="en-CA" sz="4000" dirty="0" err="1"/>
              <a:t>más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 err="1"/>
              <a:t>toma</a:t>
            </a:r>
            <a:r>
              <a:rPr lang="en-CA" sz="4000" dirty="0"/>
              <a:t>, </a:t>
            </a:r>
            <a:r>
              <a:rPr lang="en-CA" sz="4000" dirty="0" err="1"/>
              <a:t>sí</a:t>
            </a:r>
            <a:r>
              <a:rPr lang="en-CA" sz="4000" dirty="0"/>
              <a:t>, mi </a:t>
            </a:r>
            <a:r>
              <a:rPr lang="en-CA" sz="4000" dirty="0" err="1"/>
              <a:t>corazón</a:t>
            </a:r>
            <a:br>
              <a:rPr lang="en-CA" sz="4000" dirty="0"/>
            </a:br>
            <a:r>
              <a:rPr lang="en-CA" sz="4000" dirty="0"/>
              <a:t>por </a:t>
            </a:r>
            <a:r>
              <a:rPr lang="en-CA" sz="4000" dirty="0" err="1"/>
              <a:t>tu</a:t>
            </a:r>
            <a:r>
              <a:rPr lang="en-CA" sz="4000" dirty="0"/>
              <a:t> </a:t>
            </a:r>
            <a:r>
              <a:rPr lang="en-CA" sz="4000" dirty="0" err="1"/>
              <a:t>trono</a:t>
            </a:r>
            <a:r>
              <a:rPr lang="en-CA" sz="4000" dirty="0"/>
              <a:t> lo </a:t>
            </a:r>
            <a:r>
              <a:rPr lang="en-CA" sz="4000" dirty="0" err="1"/>
              <a:t>tendrás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71744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578069" y="180746"/>
            <a:ext cx="110568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Que mi vida entera esté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723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﻿</a:t>
            </a:r>
            <a:r>
              <a:rPr lang="es-ES_tradnl" sz="1400" i="1" dirty="0" err="1"/>
              <a:t>Frances</a:t>
            </a:r>
            <a:r>
              <a:rPr lang="es-ES_tradnl" sz="1400" i="1" dirty="0"/>
              <a:t> R. </a:t>
            </a:r>
            <a:r>
              <a:rPr lang="es-ES_tradnl" sz="1400" i="1" dirty="0" err="1"/>
              <a:t>Havergal</a:t>
            </a:r>
            <a:endParaRPr lang="es-ES_tradnl" sz="1400" i="1" dirty="0"/>
          </a:p>
          <a:p>
            <a:r>
              <a:rPr lang="es-ES_tradnl" sz="1400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23517"/>
            <a:ext cx="8763001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coro</a:t>
            </a:r>
            <a:endParaRPr lang="es-ES_tradnl" sz="4000" dirty="0"/>
          </a:p>
          <a:p>
            <a:pPr algn="ctr">
              <a:lnSpc>
                <a:spcPct val="110000"/>
              </a:lnSpc>
            </a:pPr>
            <a:r>
              <a:rPr lang="en-CA" sz="4000" dirty="0"/>
              <a:t>﻿﻿</a:t>
            </a:r>
            <a:r>
              <a:rPr lang="en-CA" sz="4000" dirty="0" err="1"/>
              <a:t>Lávame</a:t>
            </a:r>
            <a:r>
              <a:rPr lang="en-CA" sz="4000" dirty="0"/>
              <a:t> </a:t>
            </a:r>
            <a:r>
              <a:rPr lang="en-CA" sz="4000" dirty="0" err="1"/>
              <a:t>en</a:t>
            </a:r>
            <a:r>
              <a:rPr lang="en-CA" sz="4000" dirty="0"/>
              <a:t> </a:t>
            </a:r>
            <a:r>
              <a:rPr lang="en-CA" sz="4000" dirty="0" err="1"/>
              <a:t>tu</a:t>
            </a:r>
            <a:r>
              <a:rPr lang="en-CA" sz="4000" dirty="0"/>
              <a:t> </a:t>
            </a:r>
            <a:r>
              <a:rPr lang="en-CA" sz="4000" dirty="0" err="1"/>
              <a:t>sangre</a:t>
            </a:r>
            <a:r>
              <a:rPr lang="en-CA" sz="4000" dirty="0"/>
              <a:t>, Salvador,</a:t>
            </a:r>
            <a:br>
              <a:rPr lang="en-CA" sz="4000" dirty="0"/>
            </a:br>
            <a:r>
              <a:rPr lang="en-CA" sz="4000" dirty="0" err="1"/>
              <a:t>límpiame</a:t>
            </a:r>
            <a:r>
              <a:rPr lang="en-CA" sz="4000" dirty="0"/>
              <a:t> de </a:t>
            </a:r>
            <a:r>
              <a:rPr lang="en-CA" sz="4000" dirty="0" err="1"/>
              <a:t>toda</a:t>
            </a:r>
            <a:r>
              <a:rPr lang="en-CA" sz="4000" dirty="0"/>
              <a:t> mi </a:t>
            </a:r>
            <a:r>
              <a:rPr lang="en-CA" sz="4000" dirty="0" err="1"/>
              <a:t>maldad</a:t>
            </a:r>
            <a:r>
              <a:rPr lang="en-CA" sz="4000" dirty="0"/>
              <a:t>.</a:t>
            </a:r>
            <a:br>
              <a:rPr lang="en-CA" sz="4000" dirty="0"/>
            </a:br>
            <a:r>
              <a:rPr lang="en-CA" sz="4000" dirty="0" err="1"/>
              <a:t>Traigo</a:t>
            </a:r>
            <a:r>
              <a:rPr lang="en-CA" sz="4000" dirty="0"/>
              <a:t> a </a:t>
            </a:r>
            <a:r>
              <a:rPr lang="en-CA" sz="4000" dirty="0" err="1"/>
              <a:t>Ti</a:t>
            </a:r>
            <a:r>
              <a:rPr lang="en-CA" sz="4000" dirty="0"/>
              <a:t> mi </a:t>
            </a:r>
            <a:r>
              <a:rPr lang="en-CA" sz="4000" dirty="0" err="1"/>
              <a:t>vida</a:t>
            </a:r>
            <a:r>
              <a:rPr lang="en-CA" sz="4000" dirty="0"/>
              <a:t>, para ser, </a:t>
            </a:r>
            <a:r>
              <a:rPr lang="en-CA" sz="4000" dirty="0" err="1"/>
              <a:t>Señor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tuya</a:t>
            </a:r>
            <a:r>
              <a:rPr lang="en-CA" sz="4000" dirty="0"/>
              <a:t> por la </a:t>
            </a:r>
            <a:r>
              <a:rPr lang="en-CA" sz="4000" dirty="0" err="1"/>
              <a:t>eternidad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83649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578069" y="180746"/>
            <a:ext cx="110568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Que mi vida entera esté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723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﻿</a:t>
            </a:r>
            <a:r>
              <a:rPr lang="es-ES_tradnl" sz="1400" i="1" dirty="0" err="1"/>
              <a:t>Frances</a:t>
            </a:r>
            <a:r>
              <a:rPr lang="es-ES_tradnl" sz="1400" i="1" dirty="0"/>
              <a:t> R. </a:t>
            </a:r>
            <a:r>
              <a:rPr lang="es-ES_tradnl" sz="1400" i="1" dirty="0" err="1"/>
              <a:t>Havergal</a:t>
            </a:r>
            <a:endParaRPr lang="es-ES_tradnl" sz="1400" i="1" dirty="0"/>
          </a:p>
          <a:p>
            <a:r>
              <a:rPr lang="es-ES_tradnl" sz="1400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23517"/>
            <a:ext cx="8763001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5.</a:t>
            </a:r>
            <a:endParaRPr lang="es-ES_tradnl" sz="4000" dirty="0"/>
          </a:p>
          <a:p>
            <a:pPr algn="ctr">
              <a:lnSpc>
                <a:spcPct val="110000"/>
              </a:lnSpc>
            </a:pPr>
            <a:r>
              <a:rPr lang="en-CA" sz="4000" dirty="0"/>
              <a:t>Toma Tú mi amor, que hoy</a:t>
            </a:r>
            <a:br>
              <a:rPr lang="en-CA" sz="4000" dirty="0"/>
            </a:br>
            <a:r>
              <a:rPr lang="en-CA" sz="4000" dirty="0"/>
              <a:t>a </a:t>
            </a:r>
            <a:r>
              <a:rPr lang="en-CA" sz="4000" dirty="0" err="1"/>
              <a:t>tus</a:t>
            </a:r>
            <a:r>
              <a:rPr lang="en-CA" sz="4000" dirty="0"/>
              <a:t> pies </a:t>
            </a:r>
            <a:r>
              <a:rPr lang="en-CA" sz="4000" dirty="0" err="1"/>
              <a:t>vengo</a:t>
            </a:r>
            <a:r>
              <a:rPr lang="en-CA" sz="4000" dirty="0"/>
              <a:t> a </a:t>
            </a:r>
            <a:r>
              <a:rPr lang="en-CA" sz="4000" dirty="0" err="1"/>
              <a:t>poner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 err="1"/>
              <a:t>toma</a:t>
            </a:r>
            <a:r>
              <a:rPr lang="en-CA" sz="4000" dirty="0"/>
              <a:t> </a:t>
            </a:r>
            <a:r>
              <a:rPr lang="en-CA" sz="4000" dirty="0" err="1"/>
              <a:t>todo</a:t>
            </a:r>
            <a:r>
              <a:rPr lang="en-CA" sz="4000" dirty="0"/>
              <a:t> lo que soy;</a:t>
            </a:r>
            <a:br>
              <a:rPr lang="en-CA" sz="4000" dirty="0"/>
            </a:br>
            <a:r>
              <a:rPr lang="en-CA" sz="4000" dirty="0" err="1"/>
              <a:t>todo</a:t>
            </a:r>
            <a:r>
              <a:rPr lang="en-CA" sz="4000" dirty="0"/>
              <a:t> </a:t>
            </a:r>
            <a:r>
              <a:rPr lang="en-CA" sz="4000" dirty="0" err="1"/>
              <a:t>tuyo</a:t>
            </a:r>
            <a:r>
              <a:rPr lang="en-CA" sz="4000" dirty="0"/>
              <a:t> </a:t>
            </a:r>
            <a:r>
              <a:rPr lang="en-CA" sz="4000" dirty="0" err="1"/>
              <a:t>quiero</a:t>
            </a:r>
            <a:r>
              <a:rPr lang="en-CA" sz="4000" dirty="0"/>
              <a:t> ser.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37616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578069" y="180746"/>
            <a:ext cx="110568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Que mi vida entera esté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723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﻿</a:t>
            </a:r>
            <a:r>
              <a:rPr lang="es-ES_tradnl" sz="1400" i="1" dirty="0" err="1"/>
              <a:t>Frances</a:t>
            </a:r>
            <a:r>
              <a:rPr lang="es-ES_tradnl" sz="1400" i="1" dirty="0"/>
              <a:t> R. </a:t>
            </a:r>
            <a:r>
              <a:rPr lang="es-ES_tradnl" sz="1400" i="1" dirty="0" err="1"/>
              <a:t>Havergal</a:t>
            </a:r>
            <a:endParaRPr lang="es-ES_tradnl" sz="1400" i="1" dirty="0"/>
          </a:p>
          <a:p>
            <a:r>
              <a:rPr lang="es-ES_tradnl" sz="1400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23517"/>
            <a:ext cx="8763001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coro</a:t>
            </a:r>
            <a:endParaRPr lang="es-ES_tradnl" sz="4000" dirty="0"/>
          </a:p>
          <a:p>
            <a:pPr algn="ctr">
              <a:lnSpc>
                <a:spcPct val="110000"/>
              </a:lnSpc>
            </a:pPr>
            <a:r>
              <a:rPr lang="en-CA" sz="4000" dirty="0"/>
              <a:t>﻿﻿</a:t>
            </a:r>
            <a:r>
              <a:rPr lang="en-CA" sz="4000" dirty="0" err="1"/>
              <a:t>Lávame</a:t>
            </a:r>
            <a:r>
              <a:rPr lang="en-CA" sz="4000" dirty="0"/>
              <a:t> </a:t>
            </a:r>
            <a:r>
              <a:rPr lang="en-CA" sz="4000" dirty="0" err="1"/>
              <a:t>en</a:t>
            </a:r>
            <a:r>
              <a:rPr lang="en-CA" sz="4000" dirty="0"/>
              <a:t> </a:t>
            </a:r>
            <a:r>
              <a:rPr lang="en-CA" sz="4000" dirty="0" err="1"/>
              <a:t>tu</a:t>
            </a:r>
            <a:r>
              <a:rPr lang="en-CA" sz="4000" dirty="0"/>
              <a:t> </a:t>
            </a:r>
            <a:r>
              <a:rPr lang="en-CA" sz="4000" dirty="0" err="1"/>
              <a:t>sangre</a:t>
            </a:r>
            <a:r>
              <a:rPr lang="en-CA" sz="4000" dirty="0"/>
              <a:t>, Salvador,</a:t>
            </a:r>
            <a:br>
              <a:rPr lang="en-CA" sz="4000" dirty="0"/>
            </a:br>
            <a:r>
              <a:rPr lang="en-CA" sz="4000" dirty="0" err="1"/>
              <a:t>límpiame</a:t>
            </a:r>
            <a:r>
              <a:rPr lang="en-CA" sz="4000" dirty="0"/>
              <a:t> de </a:t>
            </a:r>
            <a:r>
              <a:rPr lang="en-CA" sz="4000" dirty="0" err="1"/>
              <a:t>toda</a:t>
            </a:r>
            <a:r>
              <a:rPr lang="en-CA" sz="4000" dirty="0"/>
              <a:t> mi </a:t>
            </a:r>
            <a:r>
              <a:rPr lang="en-CA" sz="4000" dirty="0" err="1"/>
              <a:t>maldad</a:t>
            </a:r>
            <a:r>
              <a:rPr lang="en-CA" sz="4000" dirty="0"/>
              <a:t>.</a:t>
            </a:r>
            <a:br>
              <a:rPr lang="en-CA" sz="4000" dirty="0"/>
            </a:br>
            <a:r>
              <a:rPr lang="en-CA" sz="4000" dirty="0" err="1"/>
              <a:t>Traigo</a:t>
            </a:r>
            <a:r>
              <a:rPr lang="en-CA" sz="4000" dirty="0"/>
              <a:t> a </a:t>
            </a:r>
            <a:r>
              <a:rPr lang="en-CA" sz="4000" dirty="0" err="1"/>
              <a:t>Ti</a:t>
            </a:r>
            <a:r>
              <a:rPr lang="en-CA" sz="4000" dirty="0"/>
              <a:t> mi </a:t>
            </a:r>
            <a:r>
              <a:rPr lang="en-CA" sz="4000" dirty="0" err="1"/>
              <a:t>vida</a:t>
            </a:r>
            <a:r>
              <a:rPr lang="en-CA" sz="4000" dirty="0"/>
              <a:t>, para ser, </a:t>
            </a:r>
            <a:r>
              <a:rPr lang="en-CA" sz="4000" dirty="0" err="1"/>
              <a:t>Señor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tuya</a:t>
            </a:r>
            <a:r>
              <a:rPr lang="en-CA" sz="4000" dirty="0"/>
              <a:t> por la </a:t>
            </a:r>
            <a:r>
              <a:rPr lang="en-CA" sz="4000" dirty="0" err="1"/>
              <a:t>eternidad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73632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1257</TotalTime>
  <Words>519</Words>
  <Application>Microsoft Macintosh PowerPoint</Application>
  <PresentationFormat>Widescreen</PresentationFormat>
  <Paragraphs>60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22</cp:revision>
  <dcterms:created xsi:type="dcterms:W3CDTF">2021-10-09T20:00:20Z</dcterms:created>
  <dcterms:modified xsi:type="dcterms:W3CDTF">2021-10-20T18:43:03Z</dcterms:modified>
</cp:coreProperties>
</file>