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﻿﻿Que mi </a:t>
            </a:r>
            <a:r>
              <a:rPr lang="en-CA" sz="4000" dirty="0" err="1"/>
              <a:t>vida</a:t>
            </a:r>
            <a:r>
              <a:rPr lang="en-CA" sz="4000" dirty="0"/>
              <a:t> entera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 err="1"/>
              <a:t>consagrada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que a mis manos </a:t>
            </a: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guiar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impulso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Que mis pies tan </a:t>
            </a: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pos</a:t>
            </a:r>
            <a:br>
              <a:rPr lang="en-CA" sz="4000" dirty="0"/>
            </a:br>
            <a:r>
              <a:rPr lang="en-CA" sz="4000" dirty="0"/>
              <a:t>de lo </a:t>
            </a:r>
            <a:r>
              <a:rPr lang="en-CA" sz="4000" dirty="0" err="1"/>
              <a:t>santo</a:t>
            </a:r>
            <a:r>
              <a:rPr lang="en-CA" sz="4000" dirty="0"/>
              <a:t> </a:t>
            </a:r>
            <a:r>
              <a:rPr lang="en-CA" sz="4000" dirty="0" err="1"/>
              <a:t>puedan</a:t>
            </a:r>
            <a:r>
              <a:rPr lang="en-CA" sz="4000" dirty="0"/>
              <a:t> </a:t>
            </a:r>
            <a:r>
              <a:rPr lang="en-CA" sz="4000" dirty="0" err="1"/>
              <a:t>ir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que a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mi </a:t>
            </a:r>
            <a:r>
              <a:rPr lang="en-CA" sz="4000" dirty="0" err="1"/>
              <a:t>voz</a:t>
            </a:r>
            <a:br>
              <a:rPr lang="en-CA" sz="4000" dirty="0"/>
            </a:br>
            <a:r>
              <a:rPr lang="en-CA" sz="4000" dirty="0"/>
              <a:t>se </a:t>
            </a:r>
            <a:r>
              <a:rPr lang="en-CA" sz="4000" dirty="0" err="1"/>
              <a:t>complazca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bendecir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00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Que mi </a:t>
            </a:r>
            <a:r>
              <a:rPr lang="en-CA" sz="4000" dirty="0" err="1"/>
              <a:t>tiempo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 err="1"/>
              <a:t>consagrado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que mis </a:t>
            </a:r>
            <a:r>
              <a:rPr lang="en-CA" sz="4000" dirty="0" err="1"/>
              <a:t>labios</a:t>
            </a:r>
            <a:r>
              <a:rPr lang="en-CA" sz="4000" dirty="0"/>
              <a:t> al </a:t>
            </a:r>
            <a:r>
              <a:rPr lang="en-CA" sz="4000" dirty="0" err="1"/>
              <a:t>hablar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hablen</a:t>
            </a:r>
            <a:r>
              <a:rPr lang="en-CA" sz="4000" dirty="0"/>
              <a:t> </a:t>
            </a:r>
            <a:r>
              <a:rPr lang="en-CA" sz="4000" dirty="0" err="1"/>
              <a:t>sólo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58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Toma ¡oh Dios! mi </a:t>
            </a:r>
            <a:r>
              <a:rPr lang="en-CA" sz="4000" dirty="0" err="1"/>
              <a:t>voluntad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hazla</a:t>
            </a:r>
            <a:r>
              <a:rPr lang="en-CA" sz="4000" dirty="0"/>
              <a:t> </a:t>
            </a:r>
            <a:r>
              <a:rPr lang="en-CA" sz="4000" dirty="0" err="1"/>
              <a:t>tuya</a:t>
            </a:r>
            <a:r>
              <a:rPr lang="en-CA" sz="4000" dirty="0"/>
              <a:t>, nada </a:t>
            </a:r>
            <a:r>
              <a:rPr lang="en-CA" sz="4000" dirty="0" err="1"/>
              <a:t>más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toma</a:t>
            </a:r>
            <a:r>
              <a:rPr lang="en-CA" sz="4000" dirty="0"/>
              <a:t>, </a:t>
            </a:r>
            <a:r>
              <a:rPr lang="en-CA" sz="4000" dirty="0" err="1"/>
              <a:t>sí</a:t>
            </a:r>
            <a:r>
              <a:rPr lang="en-CA" sz="4000" dirty="0"/>
              <a:t>, mi </a:t>
            </a:r>
            <a:r>
              <a:rPr lang="en-CA" sz="4000" dirty="0" err="1"/>
              <a:t>corazón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 lo </a:t>
            </a:r>
            <a:r>
              <a:rPr lang="en-CA" sz="4000" dirty="0" err="1"/>
              <a:t>tendrás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17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Toma Tú mi amor, que hoy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tus</a:t>
            </a:r>
            <a:r>
              <a:rPr lang="en-CA" sz="4000" dirty="0"/>
              <a:t> pies </a:t>
            </a:r>
            <a:r>
              <a:rPr lang="en-CA" sz="4000" dirty="0" err="1"/>
              <a:t>vengo</a:t>
            </a:r>
            <a:r>
              <a:rPr lang="en-CA" sz="4000" dirty="0"/>
              <a:t> a </a:t>
            </a:r>
            <a:r>
              <a:rPr lang="en-CA" sz="4000" dirty="0" err="1"/>
              <a:t>poner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toma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lo que soy;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tuyo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ser.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761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249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23</cp:revision>
  <dcterms:created xsi:type="dcterms:W3CDTF">2021-10-09T20:00:20Z</dcterms:created>
  <dcterms:modified xsi:type="dcterms:W3CDTF">2021-10-20T18:43:46Z</dcterms:modified>
</cp:coreProperties>
</file>