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6" r:id="rId2"/>
    <p:sldId id="267" r:id="rId3"/>
    <p:sldId id="268" r:id="rId4"/>
    <p:sldId id="271" r:id="rId5"/>
    <p:sldId id="269" r:id="rId6"/>
    <p:sldId id="272" r:id="rId7"/>
    <p:sldId id="270" r:id="rId8"/>
    <p:sldId id="27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5" d="100"/>
          <a:sy n="125" d="100"/>
        </p:scale>
        <p:origin x="4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19/7/22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19/7/22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19/7/22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19/7/22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19/7/22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19/7/22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19/7/22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19/7/22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19/7/22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19/7/22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19/7/22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19/7/22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¿Qué me puede dar perdón?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Robert Lowry</a:t>
            </a:r>
          </a:p>
          <a:p>
            <a:r>
              <a:rPr lang="es-ES_tradnl" i="1" dirty="0"/>
              <a:t>Traducción: H. W. </a:t>
            </a:r>
            <a:r>
              <a:rPr lang="es-ES_tradnl" i="1" dirty="0" err="1"/>
              <a:t>Cragin</a:t>
            </a:r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07111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CA" sz="4000" dirty="0"/>
              <a:t>¿</a:t>
            </a:r>
            <a:r>
              <a:rPr lang="en-CA" sz="4000" dirty="0" err="1"/>
              <a:t>Qué</a:t>
            </a:r>
            <a:r>
              <a:rPr lang="en-CA" sz="4000" dirty="0"/>
              <a:t> me </a:t>
            </a:r>
            <a:r>
              <a:rPr lang="en-CA" sz="4000" dirty="0" err="1"/>
              <a:t>puede</a:t>
            </a:r>
            <a:r>
              <a:rPr lang="en-CA" sz="4000" dirty="0"/>
              <a:t> </a:t>
            </a:r>
            <a:r>
              <a:rPr lang="en-CA" sz="4000" dirty="0" err="1"/>
              <a:t>dar</a:t>
            </a:r>
            <a:r>
              <a:rPr lang="en-CA" sz="4000" dirty="0"/>
              <a:t> </a:t>
            </a:r>
            <a:r>
              <a:rPr lang="en-CA" sz="4000" dirty="0" err="1"/>
              <a:t>perdón</a:t>
            </a:r>
            <a:r>
              <a:rPr lang="en-CA" sz="4000" dirty="0"/>
              <a:t>? </a:t>
            </a:r>
            <a:br>
              <a:rPr lang="en-CA" sz="4000" dirty="0"/>
            </a:br>
            <a:r>
              <a:rPr lang="en-CA" sz="4000" dirty="0" err="1"/>
              <a:t>Sólo</a:t>
            </a:r>
            <a:r>
              <a:rPr lang="en-CA" sz="4000" dirty="0"/>
              <a:t> de Jesús la </a:t>
            </a:r>
            <a:r>
              <a:rPr lang="en-CA" sz="4000" dirty="0" err="1"/>
              <a:t>sangre</a:t>
            </a:r>
            <a:r>
              <a:rPr lang="en-CA" sz="4000" dirty="0"/>
              <a:t>. </a:t>
            </a:r>
            <a:br>
              <a:rPr lang="en-CA" sz="4000" dirty="0"/>
            </a:br>
            <a:r>
              <a:rPr lang="en-CA" sz="4000" dirty="0"/>
              <a:t>¿Y un nuevo </a:t>
            </a:r>
            <a:r>
              <a:rPr lang="en-CA" sz="4000" dirty="0" err="1"/>
              <a:t>corazón</a:t>
            </a:r>
            <a:r>
              <a:rPr lang="en-CA" sz="4000" dirty="0"/>
              <a:t>? </a:t>
            </a:r>
            <a:br>
              <a:rPr lang="en-CA" sz="4000" dirty="0"/>
            </a:br>
            <a:r>
              <a:rPr lang="en-CA" sz="4000" dirty="0" err="1"/>
              <a:t>Sólo</a:t>
            </a:r>
            <a:r>
              <a:rPr lang="en-CA" sz="4000" dirty="0"/>
              <a:t> de Jesús la </a:t>
            </a:r>
            <a:r>
              <a:rPr lang="en-CA" sz="4000" dirty="0" err="1"/>
              <a:t>sangre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176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¿Qué me puede dar perdón?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Robert Lowry</a:t>
            </a:r>
          </a:p>
          <a:p>
            <a:r>
              <a:rPr lang="es-ES_tradnl" i="1" dirty="0"/>
              <a:t>Traducción: H. W. </a:t>
            </a:r>
            <a:r>
              <a:rPr lang="es-ES_tradnl" i="1" dirty="0" err="1"/>
              <a:t>Cragin</a:t>
            </a:r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07111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CA" sz="4000" i="1" dirty="0" err="1"/>
              <a:t>Precioso</a:t>
            </a:r>
            <a:r>
              <a:rPr lang="en-CA" sz="4000" i="1" dirty="0"/>
              <a:t> es </a:t>
            </a:r>
            <a:r>
              <a:rPr lang="en-CA" sz="4000" i="1" dirty="0" err="1"/>
              <a:t>el</a:t>
            </a:r>
            <a:r>
              <a:rPr lang="en-CA" sz="4000" i="1" dirty="0"/>
              <a:t> </a:t>
            </a:r>
            <a:r>
              <a:rPr lang="en-CA" sz="4000" i="1" dirty="0" err="1"/>
              <a:t>raudal</a:t>
            </a:r>
            <a:r>
              <a:rPr lang="en-CA" sz="4000" i="1" dirty="0"/>
              <a:t> </a:t>
            </a:r>
            <a:br>
              <a:rPr lang="en-CA" sz="4000" i="1" dirty="0"/>
            </a:br>
            <a:r>
              <a:rPr lang="en-CA" sz="4000" i="1" dirty="0"/>
              <a:t>que </a:t>
            </a:r>
            <a:r>
              <a:rPr lang="en-CA" sz="4000" i="1" dirty="0" err="1"/>
              <a:t>limpia</a:t>
            </a:r>
            <a:r>
              <a:rPr lang="en-CA" sz="4000" i="1" dirty="0"/>
              <a:t> </a:t>
            </a:r>
            <a:r>
              <a:rPr lang="en-CA" sz="4000" i="1" dirty="0" err="1"/>
              <a:t>todo</a:t>
            </a:r>
            <a:r>
              <a:rPr lang="en-CA" sz="4000" i="1" dirty="0"/>
              <a:t> mal. </a:t>
            </a:r>
            <a:br>
              <a:rPr lang="en-CA" sz="4000" i="1" dirty="0"/>
            </a:br>
            <a:r>
              <a:rPr lang="en-CA" sz="4000" i="1" dirty="0"/>
              <a:t>No hay </a:t>
            </a:r>
            <a:r>
              <a:rPr lang="en-CA" sz="4000" i="1" dirty="0" err="1"/>
              <a:t>otro</a:t>
            </a:r>
            <a:r>
              <a:rPr lang="en-CA" sz="4000" i="1" dirty="0"/>
              <a:t> </a:t>
            </a:r>
            <a:r>
              <a:rPr lang="en-CA" sz="4000" i="1" dirty="0" err="1"/>
              <a:t>manantial</a:t>
            </a:r>
            <a:r>
              <a:rPr lang="en-CA" sz="4000" i="1" dirty="0"/>
              <a:t>,</a:t>
            </a:r>
            <a:br>
              <a:rPr lang="en-CA" sz="4000" i="1" dirty="0"/>
            </a:br>
            <a:r>
              <a:rPr lang="en-CA" sz="4000" i="1" dirty="0"/>
              <a:t> </a:t>
            </a:r>
            <a:r>
              <a:rPr lang="en-CA" sz="4000" i="1" dirty="0" err="1"/>
              <a:t>sólo</a:t>
            </a:r>
            <a:r>
              <a:rPr lang="en-CA" sz="4000" i="1" dirty="0"/>
              <a:t> de Jesús la </a:t>
            </a:r>
            <a:r>
              <a:rPr lang="en-CA" sz="4000" i="1" dirty="0" err="1"/>
              <a:t>sangre</a:t>
            </a:r>
            <a:r>
              <a:rPr lang="en-CA" sz="4000" i="1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75222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¿Qué me puede dar perdón?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Robert Lowry</a:t>
            </a:r>
          </a:p>
          <a:p>
            <a:r>
              <a:rPr lang="es-ES_tradnl" i="1" dirty="0"/>
              <a:t>Traducción: H. W. </a:t>
            </a:r>
            <a:r>
              <a:rPr lang="es-ES_tradnl" i="1" dirty="0" err="1"/>
              <a:t>Cragin</a:t>
            </a:r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07111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CA" sz="4000" dirty="0" err="1"/>
              <a:t>Fue</a:t>
            </a:r>
            <a:r>
              <a:rPr lang="en-CA" sz="4000" dirty="0"/>
              <a:t> </a:t>
            </a:r>
            <a:r>
              <a:rPr lang="en-CA" sz="4000" dirty="0" err="1"/>
              <a:t>el</a:t>
            </a:r>
            <a:r>
              <a:rPr lang="en-CA" sz="4000" dirty="0"/>
              <a:t> </a:t>
            </a:r>
            <a:r>
              <a:rPr lang="en-CA" sz="4000" dirty="0" err="1"/>
              <a:t>rescate</a:t>
            </a:r>
            <a:r>
              <a:rPr lang="en-CA" sz="4000" dirty="0"/>
              <a:t> </a:t>
            </a:r>
            <a:r>
              <a:rPr lang="en-CA" sz="4000" dirty="0" err="1"/>
              <a:t>eficaz</a:t>
            </a:r>
            <a:r>
              <a:rPr lang="en-CA" sz="4000" dirty="0"/>
              <a:t>, </a:t>
            </a:r>
            <a:br>
              <a:rPr lang="en-CA" sz="4000" dirty="0"/>
            </a:br>
            <a:r>
              <a:rPr lang="en-CA" sz="4000" dirty="0" err="1"/>
              <a:t>sólo</a:t>
            </a:r>
            <a:r>
              <a:rPr lang="en-CA" sz="4000" dirty="0"/>
              <a:t> de Jesús la </a:t>
            </a:r>
            <a:r>
              <a:rPr lang="en-CA" sz="4000" dirty="0" err="1"/>
              <a:t>sangre</a:t>
            </a:r>
            <a:r>
              <a:rPr lang="en-CA" sz="4000" dirty="0"/>
              <a:t>. </a:t>
            </a:r>
            <a:br>
              <a:rPr lang="en-CA" sz="4000" dirty="0"/>
            </a:br>
            <a:r>
              <a:rPr lang="en-CA" sz="4000" dirty="0" err="1"/>
              <a:t>Trajo</a:t>
            </a:r>
            <a:r>
              <a:rPr lang="en-CA" sz="4000" dirty="0"/>
              <a:t> </a:t>
            </a:r>
            <a:r>
              <a:rPr lang="en-CA" sz="4000" dirty="0" err="1"/>
              <a:t>santidad</a:t>
            </a:r>
            <a:r>
              <a:rPr lang="en-CA" sz="4000" dirty="0"/>
              <a:t> y </a:t>
            </a:r>
            <a:r>
              <a:rPr lang="en-CA" sz="4000" dirty="0" err="1"/>
              <a:t>paz</a:t>
            </a:r>
            <a:r>
              <a:rPr lang="en-CA" sz="4000" dirty="0"/>
              <a:t>, </a:t>
            </a:r>
            <a:br>
              <a:rPr lang="en-CA" sz="4000" dirty="0"/>
            </a:br>
            <a:r>
              <a:rPr lang="en-CA" sz="4000" dirty="0" err="1"/>
              <a:t>sólo</a:t>
            </a:r>
            <a:r>
              <a:rPr lang="en-CA" sz="4000" dirty="0"/>
              <a:t> de Jesús la </a:t>
            </a:r>
            <a:r>
              <a:rPr lang="en-CA" sz="4000" dirty="0" err="1"/>
              <a:t>sangre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81141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¿Qué me puede dar perdón?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Robert Lowry</a:t>
            </a:r>
          </a:p>
          <a:p>
            <a:r>
              <a:rPr lang="es-ES_tradnl" i="1" dirty="0"/>
              <a:t>Traducción: H. W. </a:t>
            </a:r>
            <a:r>
              <a:rPr lang="es-ES_tradnl" i="1" dirty="0" err="1"/>
              <a:t>Cragin</a:t>
            </a:r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07111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CA" sz="4000" i="1" dirty="0" err="1"/>
              <a:t>Precioso</a:t>
            </a:r>
            <a:r>
              <a:rPr lang="en-CA" sz="4000" i="1" dirty="0"/>
              <a:t> es </a:t>
            </a:r>
            <a:r>
              <a:rPr lang="en-CA" sz="4000" i="1" dirty="0" err="1"/>
              <a:t>el</a:t>
            </a:r>
            <a:r>
              <a:rPr lang="en-CA" sz="4000" i="1" dirty="0"/>
              <a:t> </a:t>
            </a:r>
            <a:r>
              <a:rPr lang="en-CA" sz="4000" i="1" dirty="0" err="1"/>
              <a:t>raudal</a:t>
            </a:r>
            <a:r>
              <a:rPr lang="en-CA" sz="4000" i="1" dirty="0"/>
              <a:t> </a:t>
            </a:r>
            <a:br>
              <a:rPr lang="en-CA" sz="4000" i="1" dirty="0"/>
            </a:br>
            <a:r>
              <a:rPr lang="en-CA" sz="4000" i="1" dirty="0"/>
              <a:t>que </a:t>
            </a:r>
            <a:r>
              <a:rPr lang="en-CA" sz="4000" i="1" dirty="0" err="1"/>
              <a:t>limpia</a:t>
            </a:r>
            <a:r>
              <a:rPr lang="en-CA" sz="4000" i="1" dirty="0"/>
              <a:t> </a:t>
            </a:r>
            <a:r>
              <a:rPr lang="en-CA" sz="4000" i="1" dirty="0" err="1"/>
              <a:t>todo</a:t>
            </a:r>
            <a:r>
              <a:rPr lang="en-CA" sz="4000" i="1" dirty="0"/>
              <a:t> mal. </a:t>
            </a:r>
            <a:br>
              <a:rPr lang="en-CA" sz="4000" i="1" dirty="0"/>
            </a:br>
            <a:r>
              <a:rPr lang="en-CA" sz="4000" i="1" dirty="0"/>
              <a:t>No hay </a:t>
            </a:r>
            <a:r>
              <a:rPr lang="en-CA" sz="4000" i="1" dirty="0" err="1"/>
              <a:t>otro</a:t>
            </a:r>
            <a:r>
              <a:rPr lang="en-CA" sz="4000" i="1" dirty="0"/>
              <a:t> </a:t>
            </a:r>
            <a:r>
              <a:rPr lang="en-CA" sz="4000" i="1" dirty="0" err="1"/>
              <a:t>manantial</a:t>
            </a:r>
            <a:r>
              <a:rPr lang="en-CA" sz="4000" i="1" dirty="0"/>
              <a:t>,</a:t>
            </a:r>
            <a:br>
              <a:rPr lang="en-CA" sz="4000" i="1" dirty="0"/>
            </a:br>
            <a:r>
              <a:rPr lang="en-CA" sz="4000" i="1" dirty="0"/>
              <a:t> </a:t>
            </a:r>
            <a:r>
              <a:rPr lang="en-CA" sz="4000" i="1" dirty="0" err="1"/>
              <a:t>sólo</a:t>
            </a:r>
            <a:r>
              <a:rPr lang="en-CA" sz="4000" i="1" dirty="0"/>
              <a:t> de Jesús la </a:t>
            </a:r>
            <a:r>
              <a:rPr lang="en-CA" sz="4000" i="1" dirty="0" err="1"/>
              <a:t>sangre</a:t>
            </a:r>
            <a:r>
              <a:rPr lang="en-CA" sz="4000" i="1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56363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¿Qué me puede dar perdón?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Robert Lowry</a:t>
            </a:r>
          </a:p>
          <a:p>
            <a:r>
              <a:rPr lang="es-ES_tradnl" i="1" dirty="0"/>
              <a:t>Traducción: H. W. </a:t>
            </a:r>
            <a:r>
              <a:rPr lang="es-ES_tradnl" i="1" dirty="0" err="1"/>
              <a:t>Cragin</a:t>
            </a:r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07111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CA" sz="4000" dirty="0" err="1"/>
              <a:t>Veo</a:t>
            </a:r>
            <a:r>
              <a:rPr lang="en-CA" sz="4000" dirty="0"/>
              <a:t> para mi </a:t>
            </a:r>
            <a:r>
              <a:rPr lang="en-CA" sz="4000" dirty="0" err="1"/>
              <a:t>salud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sólo</a:t>
            </a:r>
            <a:r>
              <a:rPr lang="en-CA" sz="4000" dirty="0"/>
              <a:t> de Jesús la </a:t>
            </a:r>
            <a:r>
              <a:rPr lang="en-CA" sz="4000" dirty="0" err="1"/>
              <a:t>sangre</a:t>
            </a:r>
            <a:r>
              <a:rPr lang="en-CA" sz="4000" dirty="0"/>
              <a:t>.</a:t>
            </a:r>
            <a:br>
              <a:rPr lang="en-CA" sz="4000" dirty="0"/>
            </a:br>
            <a:r>
              <a:rPr lang="en-CA" sz="4000" dirty="0"/>
              <a:t>Tiene de </a:t>
            </a:r>
            <a:r>
              <a:rPr lang="en-CA" sz="4000" dirty="0" err="1"/>
              <a:t>sanar</a:t>
            </a:r>
            <a:r>
              <a:rPr lang="en-CA" sz="4000" dirty="0"/>
              <a:t> </a:t>
            </a:r>
            <a:r>
              <a:rPr lang="en-CA" sz="4000" dirty="0" err="1"/>
              <a:t>virtud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sólo</a:t>
            </a:r>
            <a:r>
              <a:rPr lang="en-CA" sz="4000" dirty="0"/>
              <a:t> de Jesús la </a:t>
            </a:r>
            <a:r>
              <a:rPr lang="en-CA" sz="4000" dirty="0" err="1"/>
              <a:t>sangre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74398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¿Qué me puede dar perdón?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Robert Lowry</a:t>
            </a:r>
          </a:p>
          <a:p>
            <a:r>
              <a:rPr lang="es-ES_tradnl" i="1" dirty="0"/>
              <a:t>Traducción: H. W. </a:t>
            </a:r>
            <a:r>
              <a:rPr lang="es-ES_tradnl" i="1" dirty="0" err="1"/>
              <a:t>Cragin</a:t>
            </a:r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07111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CA" sz="4000" i="1" dirty="0" err="1"/>
              <a:t>Precioso</a:t>
            </a:r>
            <a:r>
              <a:rPr lang="en-CA" sz="4000" i="1" dirty="0"/>
              <a:t> es </a:t>
            </a:r>
            <a:r>
              <a:rPr lang="en-CA" sz="4000" i="1" dirty="0" err="1"/>
              <a:t>el</a:t>
            </a:r>
            <a:r>
              <a:rPr lang="en-CA" sz="4000" i="1" dirty="0"/>
              <a:t> </a:t>
            </a:r>
            <a:r>
              <a:rPr lang="en-CA" sz="4000" i="1" dirty="0" err="1"/>
              <a:t>raudal</a:t>
            </a:r>
            <a:r>
              <a:rPr lang="en-CA" sz="4000" i="1" dirty="0"/>
              <a:t> </a:t>
            </a:r>
            <a:br>
              <a:rPr lang="en-CA" sz="4000" i="1" dirty="0"/>
            </a:br>
            <a:r>
              <a:rPr lang="en-CA" sz="4000" i="1" dirty="0"/>
              <a:t>que </a:t>
            </a:r>
            <a:r>
              <a:rPr lang="en-CA" sz="4000" i="1" dirty="0" err="1"/>
              <a:t>limpia</a:t>
            </a:r>
            <a:r>
              <a:rPr lang="en-CA" sz="4000" i="1" dirty="0"/>
              <a:t> </a:t>
            </a:r>
            <a:r>
              <a:rPr lang="en-CA" sz="4000" i="1" dirty="0" err="1"/>
              <a:t>todo</a:t>
            </a:r>
            <a:r>
              <a:rPr lang="en-CA" sz="4000" i="1" dirty="0"/>
              <a:t> mal. </a:t>
            </a:r>
            <a:br>
              <a:rPr lang="en-CA" sz="4000" i="1" dirty="0"/>
            </a:br>
            <a:r>
              <a:rPr lang="en-CA" sz="4000" i="1" dirty="0"/>
              <a:t>No hay </a:t>
            </a:r>
            <a:r>
              <a:rPr lang="en-CA" sz="4000" i="1" dirty="0" err="1"/>
              <a:t>otro</a:t>
            </a:r>
            <a:r>
              <a:rPr lang="en-CA" sz="4000" i="1" dirty="0"/>
              <a:t> </a:t>
            </a:r>
            <a:r>
              <a:rPr lang="en-CA" sz="4000" i="1" dirty="0" err="1"/>
              <a:t>manantial</a:t>
            </a:r>
            <a:r>
              <a:rPr lang="en-CA" sz="4000" i="1" dirty="0"/>
              <a:t>,</a:t>
            </a:r>
            <a:br>
              <a:rPr lang="en-CA" sz="4000" i="1" dirty="0"/>
            </a:br>
            <a:r>
              <a:rPr lang="en-CA" sz="4000" i="1" dirty="0"/>
              <a:t> </a:t>
            </a:r>
            <a:r>
              <a:rPr lang="en-CA" sz="4000" i="1" dirty="0" err="1"/>
              <a:t>sólo</a:t>
            </a:r>
            <a:r>
              <a:rPr lang="en-CA" sz="4000" i="1" dirty="0"/>
              <a:t> de Jesús la </a:t>
            </a:r>
            <a:r>
              <a:rPr lang="en-CA" sz="4000" i="1" dirty="0" err="1"/>
              <a:t>sangre</a:t>
            </a:r>
            <a:r>
              <a:rPr lang="en-CA" sz="4000" i="1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47088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¿Qué me puede dar perdón?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Robert Lowry</a:t>
            </a:r>
          </a:p>
          <a:p>
            <a:r>
              <a:rPr lang="es-ES_tradnl" i="1" dirty="0"/>
              <a:t>Traducción: H. W. </a:t>
            </a:r>
            <a:r>
              <a:rPr lang="es-ES_tradnl" i="1" dirty="0" err="1"/>
              <a:t>Cragin</a:t>
            </a:r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07111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  <a:br>
              <a:rPr lang="en-CA" sz="4000" dirty="0"/>
            </a:br>
            <a:r>
              <a:rPr lang="en-CA" sz="4000" dirty="0" err="1"/>
              <a:t>Cantaré</a:t>
            </a:r>
            <a:r>
              <a:rPr lang="en-CA" sz="4000" dirty="0"/>
              <a:t> junto a sus pies: </a:t>
            </a:r>
            <a:br>
              <a:rPr lang="en-CA" sz="4000" dirty="0"/>
            </a:br>
            <a:r>
              <a:rPr lang="en-CA" sz="4000" dirty="0"/>
              <a:t>«</a:t>
            </a:r>
            <a:r>
              <a:rPr lang="en-CA" sz="4000" dirty="0" err="1"/>
              <a:t>Sólo</a:t>
            </a:r>
            <a:r>
              <a:rPr lang="en-CA" sz="4000" dirty="0"/>
              <a:t> de Jesús la </a:t>
            </a:r>
            <a:r>
              <a:rPr lang="en-CA" sz="4000" dirty="0" err="1"/>
              <a:t>sangre</a:t>
            </a:r>
            <a:r>
              <a:rPr lang="en-CA" sz="4000" dirty="0"/>
              <a:t>. </a:t>
            </a:r>
            <a:br>
              <a:rPr lang="en-CA" sz="4000" dirty="0"/>
            </a:br>
            <a:r>
              <a:rPr lang="en-CA" sz="4000" dirty="0"/>
              <a:t>¡El Cordero </a:t>
            </a:r>
            <a:r>
              <a:rPr lang="en-CA" sz="4000" dirty="0" err="1"/>
              <a:t>digno</a:t>
            </a:r>
            <a:r>
              <a:rPr lang="en-CA" sz="4000" dirty="0"/>
              <a:t> es!</a:t>
            </a:r>
            <a:br>
              <a:rPr lang="en-CA" sz="4000" dirty="0"/>
            </a:br>
            <a:r>
              <a:rPr lang="en-CA" sz="4000" dirty="0"/>
              <a:t> </a:t>
            </a:r>
            <a:r>
              <a:rPr lang="en-CA" sz="4000" dirty="0" err="1"/>
              <a:t>Sólo</a:t>
            </a:r>
            <a:r>
              <a:rPr lang="en-CA" sz="4000" dirty="0"/>
              <a:t> de Jesús la </a:t>
            </a:r>
            <a:r>
              <a:rPr lang="en-CA" sz="4000" dirty="0" err="1"/>
              <a:t>sangre</a:t>
            </a:r>
            <a:r>
              <a:rPr lang="en-CA" sz="4000" dirty="0"/>
              <a:t>».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53782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¿Qué me puede dar perdón?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Robert Lowry</a:t>
            </a:r>
          </a:p>
          <a:p>
            <a:r>
              <a:rPr lang="es-ES_tradnl" i="1" dirty="0"/>
              <a:t>Traducción: H. W. </a:t>
            </a:r>
            <a:r>
              <a:rPr lang="es-ES_tradnl" i="1" dirty="0" err="1"/>
              <a:t>Cragin</a:t>
            </a:r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07111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CA" sz="4000" i="1" dirty="0" err="1"/>
              <a:t>Precioso</a:t>
            </a:r>
            <a:r>
              <a:rPr lang="en-CA" sz="4000" i="1" dirty="0"/>
              <a:t> es </a:t>
            </a:r>
            <a:r>
              <a:rPr lang="en-CA" sz="4000" i="1" dirty="0" err="1"/>
              <a:t>el</a:t>
            </a:r>
            <a:r>
              <a:rPr lang="en-CA" sz="4000" i="1" dirty="0"/>
              <a:t> </a:t>
            </a:r>
            <a:r>
              <a:rPr lang="en-CA" sz="4000" i="1" dirty="0" err="1"/>
              <a:t>raudal</a:t>
            </a:r>
            <a:r>
              <a:rPr lang="en-CA" sz="4000" i="1" dirty="0"/>
              <a:t> </a:t>
            </a:r>
            <a:br>
              <a:rPr lang="en-CA" sz="4000" i="1" dirty="0"/>
            </a:br>
            <a:r>
              <a:rPr lang="en-CA" sz="4000" i="1" dirty="0"/>
              <a:t>que </a:t>
            </a:r>
            <a:r>
              <a:rPr lang="en-CA" sz="4000" i="1" dirty="0" err="1"/>
              <a:t>limpia</a:t>
            </a:r>
            <a:r>
              <a:rPr lang="en-CA" sz="4000" i="1" dirty="0"/>
              <a:t> </a:t>
            </a:r>
            <a:r>
              <a:rPr lang="en-CA" sz="4000" i="1" dirty="0" err="1"/>
              <a:t>todo</a:t>
            </a:r>
            <a:r>
              <a:rPr lang="en-CA" sz="4000" i="1" dirty="0"/>
              <a:t> mal. </a:t>
            </a:r>
            <a:br>
              <a:rPr lang="en-CA" sz="4000" i="1" dirty="0"/>
            </a:br>
            <a:r>
              <a:rPr lang="en-CA" sz="4000" i="1" dirty="0"/>
              <a:t>No hay </a:t>
            </a:r>
            <a:r>
              <a:rPr lang="en-CA" sz="4000" i="1" dirty="0" err="1"/>
              <a:t>otro</a:t>
            </a:r>
            <a:r>
              <a:rPr lang="en-CA" sz="4000" i="1" dirty="0"/>
              <a:t> </a:t>
            </a:r>
            <a:r>
              <a:rPr lang="en-CA" sz="4000" i="1" dirty="0" err="1"/>
              <a:t>manantial</a:t>
            </a:r>
            <a:r>
              <a:rPr lang="en-CA" sz="4000" i="1" dirty="0"/>
              <a:t>,</a:t>
            </a:r>
            <a:br>
              <a:rPr lang="en-CA" sz="4000" i="1" dirty="0"/>
            </a:br>
            <a:r>
              <a:rPr lang="en-CA" sz="4000" i="1" dirty="0"/>
              <a:t> </a:t>
            </a:r>
            <a:r>
              <a:rPr lang="en-CA" sz="4000" i="1" dirty="0" err="1"/>
              <a:t>sólo</a:t>
            </a:r>
            <a:r>
              <a:rPr lang="en-CA" sz="4000" i="1" dirty="0"/>
              <a:t> de Jesús la </a:t>
            </a:r>
            <a:r>
              <a:rPr lang="en-CA" sz="4000" i="1" dirty="0" err="1"/>
              <a:t>sangre</a:t>
            </a:r>
            <a:r>
              <a:rPr lang="en-CA" sz="4000" i="1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83463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3720</TotalTime>
  <Words>407</Words>
  <Application>Microsoft Macintosh PowerPoint</Application>
  <PresentationFormat>Widescreen</PresentationFormat>
  <Paragraphs>40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59</cp:revision>
  <dcterms:created xsi:type="dcterms:W3CDTF">2022-05-23T20:34:02Z</dcterms:created>
  <dcterms:modified xsi:type="dcterms:W3CDTF">2022-07-19T17:19:10Z</dcterms:modified>
</cp:coreProperties>
</file>