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4" r:id="rId5"/>
    <p:sldId id="272" r:id="rId6"/>
    <p:sldId id="276" r:id="rId7"/>
    <p:sldId id="275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¡Qué maravilla!  Allí en un establo</a:t>
            </a:r>
            <a:br>
              <a:rPr lang="en-MX" sz="4000" dirty="0"/>
            </a:br>
            <a:r>
              <a:rPr lang="en-MX" sz="4000" dirty="0"/>
              <a:t>nace tierno niño, llámase Jesús.</a:t>
            </a:r>
            <a:br>
              <a:rPr lang="en-MX" sz="4000" dirty="0"/>
            </a:br>
            <a:r>
              <a:rPr lang="en-MX" sz="4000" dirty="0"/>
              <a:t>Magos adoran; busca Herodes;</a:t>
            </a:r>
            <a:br>
              <a:rPr lang="en-MX" sz="4000" dirty="0"/>
            </a:br>
            <a:r>
              <a:rPr lang="en-MX" sz="4000" dirty="0"/>
              <a:t>Dios le ha mandado a traer la luz.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27426-251A-1E4C-1412-5041F7D15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32FBBF6-97E0-969C-4932-BAC3E9173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F4767E-A539-900F-6E4F-BCAD9CA7A32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CB71B32-0228-46BD-FD35-8A0A16161CE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FDBDC-835F-CC45-0E4D-1E203CEE8D3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C2FC1-8285-83F4-9F09-1ABD4C2CDAC2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7ACF1D-089A-D0D5-201B-931FFF7A245F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Mi precioso Salvador amante</a:t>
            </a:r>
            <a:br>
              <a:rPr lang="en-MX" sz="4000" dirty="0"/>
            </a:br>
            <a:r>
              <a:rPr lang="en-MX" sz="4000" i="1" dirty="0"/>
              <a:t>vino a salvarme, vive por guardarme,</a:t>
            </a:r>
            <a:br>
              <a:rPr lang="en-MX" sz="4000" dirty="0"/>
            </a:br>
            <a:r>
              <a:rPr lang="en-MX" sz="4000" i="1" dirty="0"/>
              <a:t>y hasta ver en gloria a mi Amado,</a:t>
            </a:r>
            <a:br>
              <a:rPr lang="en-MX" sz="4000" dirty="0"/>
            </a:br>
            <a:r>
              <a:rPr lang="en-MX" sz="4000" i="1" dirty="0"/>
              <a:t>quiero consagrarle todo mi ser.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32FA20-2954-C186-CCF6-CA18807D2F9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52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03EDF-0B81-782A-F536-053A30F76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67CA858-AFDD-B040-C8B5-A408EFEA8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DE03D5-F75C-39E2-9E51-EDC2F0FB0D5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562284D-59E1-B8EC-677B-546B6AA2F9C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C157E3-57BF-9CA1-BB81-46F0C122248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142ECC-AAE5-DDED-10F5-4E245375C6B2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C5DD8B-65E0-B181-5B62-68C346777F6C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¡Qué maravilla!  Ya en el desierto,</a:t>
            </a:r>
            <a:br>
              <a:rPr lang="en-MX" sz="4000" dirty="0"/>
            </a:br>
            <a:r>
              <a:rPr lang="en-MX" sz="4000" dirty="0"/>
              <a:t>entre fieras visto, está el solo Dios.</a:t>
            </a:r>
            <a:br>
              <a:rPr lang="en-MX" sz="4000" dirty="0"/>
            </a:br>
            <a:r>
              <a:rPr lang="en-MX" sz="4000" dirty="0"/>
              <a:t>Hambre le acosa, Satanás le tienta,</a:t>
            </a:r>
            <a:br>
              <a:rPr lang="en-MX" sz="4000" dirty="0"/>
            </a:br>
            <a:r>
              <a:rPr lang="en-MX" sz="4000" dirty="0"/>
              <a:t>ángeles asisten, síguenle en pos.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997BC5-9E31-BB46-838B-8C4A158E4DB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9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5342-41A6-0CBB-3F39-EBFFE0EB9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511956-DBE6-4A01-8BCB-FCE9D9CA8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CAC43A-7FB0-2E45-2C84-2985251A9AF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2DAA40D-7DAD-5ADC-B576-FBAA559072A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BADD2-35F3-1CD4-12EC-94EF0526057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D40941-2836-BF58-90AE-ACF64004DF33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CEC2FA-164A-B0E4-E0B1-9AA170ADFE68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Mi precioso Salvador amante</a:t>
            </a:r>
            <a:br>
              <a:rPr lang="en-MX" sz="4000" dirty="0"/>
            </a:br>
            <a:r>
              <a:rPr lang="en-MX" sz="4000" i="1" dirty="0"/>
              <a:t>vino a salvarme, vive por guardarme,</a:t>
            </a:r>
            <a:br>
              <a:rPr lang="en-MX" sz="4000" dirty="0"/>
            </a:br>
            <a:r>
              <a:rPr lang="en-MX" sz="4000" i="1" dirty="0"/>
              <a:t>y hasta ver en gloria a mi Amado,</a:t>
            </a:r>
            <a:br>
              <a:rPr lang="en-MX" sz="4000" dirty="0"/>
            </a:br>
            <a:r>
              <a:rPr lang="en-MX" sz="4000" i="1" dirty="0"/>
              <a:t>quiero consagrarle todo mi ser.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7CC379-3C17-ACFA-5FC4-0F69CBE5462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384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9822D-9692-B3B3-55B2-02FBAB5CA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98D1B6B-CA3F-E067-9AC9-B367DA00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572CFE-8C89-ED61-845E-F3E54267138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5C5E5C-6AA6-B1EE-B00D-32898702869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6D681-7679-424F-6E9B-7B20DD0FF4A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980BA1-569D-CC39-AC98-C0A4B29FCCEE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387AFD-42E8-4ECD-BEE1-4C008CBEAB8B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¡Qué maravilla!  Entra en el huerto;</a:t>
            </a:r>
            <a:br>
              <a:rPr lang="en-MX" sz="4000" dirty="0"/>
            </a:br>
            <a:r>
              <a:rPr lang="en-MX" sz="4000" dirty="0"/>
              <a:t>con voz lamentable ruega el Señor:</a:t>
            </a:r>
            <a:br>
              <a:rPr lang="en-MX" sz="4000" dirty="0"/>
            </a:br>
            <a:r>
              <a:rPr lang="en-MX" sz="4000" dirty="0"/>
              <a:t>«Si es posible, pase esta copa»,</a:t>
            </a:r>
            <a:br>
              <a:rPr lang="en-MX" sz="4000" dirty="0"/>
            </a:br>
            <a:r>
              <a:rPr lang="en-MX" sz="4000" dirty="0"/>
              <a:t>y su sangre corre en mortal sudor.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4EFFCA-CB58-8465-D567-81F7E16D12F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22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A174A-74B3-168C-5556-E577D8F77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735C5CB-C45D-D777-54B2-981D714A6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32EA38-42B1-7EBF-878F-60552934805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CAE489-0BE6-7DD4-FF6A-0785AAAC886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3B08CC-E65E-A815-01F2-98A0F8952E3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ED9FF-9D69-62D4-29F1-E3F5B14CCAF1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84ADB8-64E2-473D-D90B-503494F7BB91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Mi precioso Salvador amante</a:t>
            </a:r>
            <a:br>
              <a:rPr lang="en-MX" sz="4000" dirty="0"/>
            </a:br>
            <a:r>
              <a:rPr lang="en-MX" sz="4000" i="1" dirty="0"/>
              <a:t>vino a salvarme, vive por guardarme,</a:t>
            </a:r>
            <a:br>
              <a:rPr lang="en-MX" sz="4000" dirty="0"/>
            </a:br>
            <a:r>
              <a:rPr lang="en-MX" sz="4000" i="1" dirty="0"/>
              <a:t>y hasta ver en gloria a mi Amado,</a:t>
            </a:r>
            <a:br>
              <a:rPr lang="en-MX" sz="4000" dirty="0"/>
            </a:br>
            <a:r>
              <a:rPr lang="en-MX" sz="4000" i="1" dirty="0"/>
              <a:t>quiero consagrarle todo mi ser.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FF9053-E057-4134-6BBA-DE0901E0E65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22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5C4B3-354E-F82F-59BE-2BC576448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3B73E42-D522-2B99-023D-09D846D16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713279-C3DF-3887-D89D-8005F9B7ED7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597B237-52B5-A101-0AE6-F603349D78A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8BBD56-EA22-6CE2-3863-CE5CE2E5592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7D016-7BF2-5BC7-919F-14D5DDC878C8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A7CE4-DF64-6E25-035D-ABF36FB9E1F8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¡Qué maravilla!  Cuelgan al madero</a:t>
            </a:r>
            <a:br>
              <a:rPr lang="en-MX" sz="4000" dirty="0"/>
            </a:br>
            <a:r>
              <a:rPr lang="en-MX" sz="4000" dirty="0"/>
              <a:t>al divino Hombre, máximo Creador.</a:t>
            </a:r>
            <a:br>
              <a:rPr lang="en-MX" sz="4000" dirty="0"/>
            </a:br>
            <a:r>
              <a:rPr lang="en-MX" sz="4000" dirty="0"/>
              <a:t>Por malos sufre, por impíos muere;</a:t>
            </a:r>
            <a:br>
              <a:rPr lang="en-MX" sz="4000" dirty="0"/>
            </a:br>
            <a:r>
              <a:rPr lang="en-MX" sz="4000" dirty="0"/>
              <a:t>y así comprueba que Dios es amor.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FE56EE-3FAB-0157-BB74-A90F923B5CF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04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275B0-9781-43F5-BF9A-1898BB568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432DECF-BF30-9D13-3F0F-CC8D2D56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80D969-C7AC-2602-C962-7B7EC404A3B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A22D415-A43B-08F8-8148-2A56AFC93A8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773269-9D16-4B63-CC1F-96E58539EBA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¡Que maravilla! Allí en un establo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FCBC3B-976A-CED2-6D99-D0DA4A8CA14B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s-ES_tradnl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1C8098-43D0-032B-8759-00142BD13EE6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Mi precioso Salvador amante</a:t>
            </a:r>
            <a:br>
              <a:rPr lang="en-MX" sz="4000" dirty="0"/>
            </a:br>
            <a:r>
              <a:rPr lang="en-MX" sz="4000" i="1" dirty="0"/>
              <a:t>vino a salvarme, vive por guardarme,</a:t>
            </a:r>
            <a:br>
              <a:rPr lang="en-MX" sz="4000" dirty="0"/>
            </a:br>
            <a:r>
              <a:rPr lang="en-MX" sz="4000" i="1" dirty="0"/>
              <a:t>y hasta ver en gloria a mi Amado,</a:t>
            </a:r>
            <a:br>
              <a:rPr lang="en-MX" sz="4000" dirty="0"/>
            </a:br>
            <a:r>
              <a:rPr lang="en-MX" sz="4000" i="1" dirty="0"/>
              <a:t>quiero consagrarle todo mi ser.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07DE11-ED96-E2ED-0D15-51C7B6DD312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88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3384</TotalTime>
  <Words>406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74</cp:revision>
  <dcterms:created xsi:type="dcterms:W3CDTF">2022-05-23T20:34:02Z</dcterms:created>
  <dcterms:modified xsi:type="dcterms:W3CDTF">2026-08-03T23:36:40Z</dcterms:modified>
</cp:coreProperties>
</file>