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¡Qué grata la historia de Cristo!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grata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historia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Cristo!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Asombran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hechos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amor;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murió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nosotros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culpables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 culpa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ninguna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sufrió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¡Qué grata la historia de Cristo!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ínclito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historia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igual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gloria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cantando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1876986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¡Qué grata la historia de Cristo!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 vino de la gloria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excelsa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perdón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sangre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donar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Redime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recoge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renueva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salvar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68570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¡Qué grata la historia de Cristo!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ínclito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historia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igual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gloria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cantando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40367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¡Qué grata la historia de Cristo!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Piadoso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nunca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cansa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grey al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redil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volver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débil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mala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juzga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atender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9003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¡Qué grata la historia de Cristo!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ínclito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historia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igual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gloria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cantando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3387592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¡Qué grata la historia de Cristo!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río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fluyendo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afecto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bienes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límite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basta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pronto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socorro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limpio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estoy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259741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¡Qué grata la historia de Cristo!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ínclito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 la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historia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tiene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igual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gloria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estarla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cantando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mi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grato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solaz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</p:spTree>
    <p:extLst>
      <p:ext uri="{BB962C8B-B14F-4D97-AF65-F5344CB8AC3E}">
        <p14:creationId xmlns:p14="http://schemas.microsoft.com/office/powerpoint/2010/main" val="4208886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5580</TotalTime>
  <Words>399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99</cp:revision>
  <cp:lastPrinted>2023-08-15T22:06:33Z</cp:lastPrinted>
  <dcterms:created xsi:type="dcterms:W3CDTF">2022-05-23T20:34:02Z</dcterms:created>
  <dcterms:modified xsi:type="dcterms:W3CDTF">2023-08-24T05:06:45Z</dcterms:modified>
</cp:coreProperties>
</file>