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7" r:id="rId3"/>
    <p:sldId id="271" r:id="rId4"/>
    <p:sldId id="276" r:id="rId5"/>
    <p:sldId id="272" r:id="rId6"/>
    <p:sldId id="275" r:id="rId7"/>
    <p:sldId id="273" r:id="rId8"/>
    <p:sldId id="27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>
      <p:cViewPr varScale="1">
        <p:scale>
          <a:sx n="127" d="100"/>
          <a:sy n="127" d="100"/>
        </p:scale>
        <p:origin x="7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417D-A42B-4A47-37F1-E1F83120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0B278-1668-53EB-71C9-3D60830D4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5840E-14AA-9328-DC01-A316591E48E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1F4639-D795-F83C-39B1-07574D65B39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42331-CABC-764D-F670-D4F3F7F0075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Que Cristo me haya salvado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72B64-A2DD-C898-4EE0-BEE9DFCC75D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n-MX" i="1" dirty="0"/>
              <a:t>Charles H. Gabriel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Honorato Reza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21E3C-F2FB-8591-10BE-DF6493B64C84}"/>
              </a:ext>
            </a:extLst>
          </p:cNvPr>
          <p:cNvSpPr/>
          <p:nvPr/>
        </p:nvSpPr>
        <p:spPr>
          <a:xfrm>
            <a:off x="481914" y="204662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1.</a:t>
            </a:r>
            <a:br>
              <a:rPr lang="en-CA" sz="4000" dirty="0"/>
            </a:br>
            <a:r>
              <a:rPr lang="en-MX" sz="4000" dirty="0"/>
              <a:t>Que Cristo me haya salvado,</a:t>
            </a:r>
            <a:br>
              <a:rPr lang="en-MX" sz="4000" dirty="0"/>
            </a:br>
            <a:r>
              <a:rPr lang="en-MX" sz="4000" dirty="0"/>
              <a:t>tan malo como yo fui,</a:t>
            </a:r>
            <a:br>
              <a:rPr lang="en-MX" sz="4000" dirty="0"/>
            </a:br>
            <a:r>
              <a:rPr lang="en-MX" sz="4000" dirty="0"/>
              <a:t>me deja maravillado,</a:t>
            </a:r>
            <a:br>
              <a:rPr lang="en-MX" sz="4000" dirty="0"/>
            </a:br>
            <a:r>
              <a:rPr lang="en-MX" sz="4000" dirty="0"/>
              <a:t>pues Él se entregó por mí.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6D37E-2E67-BB21-602C-C2BCE489A06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5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3436B-6C6C-6BCE-8E8B-D50986B82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A5CFB4E5-A268-1C93-EFDF-A99C4D906C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30EAB6-29ED-9939-D05C-3A50F9981C02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D2EFD1B-9733-8158-C169-FE020816FF9D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EF3092-9DB8-0524-3D4D-A6D37843A8F5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Que Cristo me haya salvado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0352D1-0BD3-1B63-7D36-45C135566A4F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n-MX" dirty="0"/>
              <a:t>Charles H. Gabriel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Honorato Reza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9A2090-5728-3534-46A9-385EAC567B07}"/>
              </a:ext>
            </a:extLst>
          </p:cNvPr>
          <p:cNvSpPr/>
          <p:nvPr/>
        </p:nvSpPr>
        <p:spPr>
          <a:xfrm>
            <a:off x="481914" y="204662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¡Cuán grande amor! ¡Tan grande amor!</a:t>
            </a:r>
            <a:br>
              <a:rPr lang="en-MX" sz="4000" dirty="0"/>
            </a:br>
            <a:r>
              <a:rPr lang="en-MX" sz="4000" i="1" dirty="0"/>
              <a:t>el de Cristo para mí;</a:t>
            </a:r>
            <a:br>
              <a:rPr lang="en-MX" sz="4000" dirty="0"/>
            </a:br>
            <a:r>
              <a:rPr lang="en-MX" sz="4000" i="1" dirty="0"/>
              <a:t>¡Cuán grande amor! ¡Tan grande amor!</a:t>
            </a:r>
            <a:br>
              <a:rPr lang="en-MX" sz="4000" dirty="0"/>
            </a:br>
            <a:r>
              <a:rPr lang="en-MX" sz="4000" i="1" dirty="0"/>
              <a:t>pues por Él salvado fui.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C9056C-010D-B8E1-86FD-48822B7A2671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8353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90B67-544F-ED02-F3A3-3C5720C69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64657303-5F95-0565-4610-C33C346F5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2BFC31-94B8-8D5F-6D4E-EFB6ED1D5108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6F9C06A-9536-438E-982E-BF8C6DE84FB6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D61EC4-96DC-D5C5-0594-1BA1EB5D579D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Que Cristo me haya salvado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3D8F53-CA62-6A1A-963F-7EDB29E94A18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n-MX" dirty="0"/>
              <a:t>Charles H. Gabriel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Honorato Reza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47A415-6AA4-F221-2467-E684FC2AEA61}"/>
              </a:ext>
            </a:extLst>
          </p:cNvPr>
          <p:cNvSpPr/>
          <p:nvPr/>
        </p:nvSpPr>
        <p:spPr>
          <a:xfrm>
            <a:off x="481914" y="204662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2.</a:t>
            </a:r>
            <a:br>
              <a:rPr lang="en-CA" sz="4000" dirty="0"/>
            </a:br>
            <a:r>
              <a:rPr lang="en-MX" sz="4000" dirty="0"/>
              <a:t>Oró por mí en el huerto:</a:t>
            </a:r>
            <a:br>
              <a:rPr lang="en-MX" sz="4000" dirty="0"/>
            </a:br>
            <a:r>
              <a:rPr lang="en-MX" sz="4000" dirty="0"/>
              <a:t>“No se haga mi voluntad”.</a:t>
            </a:r>
            <a:br>
              <a:rPr lang="en-MX" sz="4000" dirty="0"/>
            </a:br>
            <a:r>
              <a:rPr lang="en-MX" sz="4000" dirty="0"/>
              <a:t>Y todo aquel sufrimiento</a:t>
            </a:r>
            <a:br>
              <a:rPr lang="en-MX" sz="4000" dirty="0"/>
            </a:br>
            <a:r>
              <a:rPr lang="en-MX" sz="4000" dirty="0"/>
              <a:t>causado fue por mi mal.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E433A7-447B-7B72-8161-14D00F9FC25D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5841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D5249-908D-0A4E-ED0A-0A246D751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3B3DBA23-F0EE-3CCB-7503-744B71399F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802A1E-B2F2-16F0-7A15-C86E3E24ED23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91B650E-7BCE-28F2-4F28-E2068367C532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14B92C-F47E-F1AE-DADE-A7E38663E18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Que Cristo me haya salvado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4180FA-8BF0-93B0-FA02-9C03759EF948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n-MX" dirty="0"/>
              <a:t>Charles H. Gabriel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Honorato Reza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9359BC-13F4-2111-3D9A-06D2BADED32F}"/>
              </a:ext>
            </a:extLst>
          </p:cNvPr>
          <p:cNvSpPr/>
          <p:nvPr/>
        </p:nvSpPr>
        <p:spPr>
          <a:xfrm>
            <a:off x="481914" y="204662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¡Cuán grande amor! ¡Tan grande amor!</a:t>
            </a:r>
            <a:br>
              <a:rPr lang="en-MX" sz="4000" dirty="0"/>
            </a:br>
            <a:r>
              <a:rPr lang="en-MX" sz="4000" i="1" dirty="0"/>
              <a:t>el de Cristo para mí;</a:t>
            </a:r>
            <a:br>
              <a:rPr lang="en-MX" sz="4000" dirty="0"/>
            </a:br>
            <a:r>
              <a:rPr lang="en-MX" sz="4000" i="1" dirty="0"/>
              <a:t>¡Cuán grande amor! ¡Tan grande amor!</a:t>
            </a:r>
            <a:br>
              <a:rPr lang="en-MX" sz="4000" dirty="0"/>
            </a:br>
            <a:r>
              <a:rPr lang="en-MX" sz="4000" i="1" dirty="0"/>
              <a:t>pues por Él salvado fui.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9E7F753-C39A-9BFC-B9EC-AC10D9C5C937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2867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60E96-E475-D322-7843-00761891D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0D5F28A9-5543-CD08-28B6-DE0F2CEC0E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0F0987F-EA61-2374-3169-2FA370128BD5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11B37F5-CDFE-7E48-958F-C36DEB691D24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CDBBAA-CA4F-06BA-8C6E-D6AE312FCB89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Que Cristo me haya salvado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FFD351-E88E-B3D7-2758-7671D6F52038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n-MX" dirty="0"/>
              <a:t>Charles H. Gabriel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Honorato Reza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8263AD9-0D0C-BB21-D41F-A88A1DB4BD6C}"/>
              </a:ext>
            </a:extLst>
          </p:cNvPr>
          <p:cNvSpPr/>
          <p:nvPr/>
        </p:nvSpPr>
        <p:spPr>
          <a:xfrm>
            <a:off x="481914" y="204662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3.</a:t>
            </a:r>
            <a:br>
              <a:rPr lang="en-CA" sz="4000" dirty="0"/>
            </a:br>
            <a:r>
              <a:rPr lang="en-MX" sz="4000" dirty="0"/>
              <a:t>Por mí se hizo pecado;</a:t>
            </a:r>
            <a:br>
              <a:rPr lang="en-MX" sz="4000" dirty="0"/>
            </a:br>
            <a:r>
              <a:rPr lang="en-MX" sz="4000" dirty="0"/>
              <a:t>mis culpas su amor llevó.</a:t>
            </a:r>
            <a:br>
              <a:rPr lang="en-MX" sz="4000" dirty="0"/>
            </a:br>
            <a:r>
              <a:rPr lang="en-MX" sz="4000" dirty="0"/>
              <a:t>En cruenta cruz fue clavado,</a:t>
            </a:r>
            <a:br>
              <a:rPr lang="en-MX" sz="4000" dirty="0"/>
            </a:br>
            <a:r>
              <a:rPr lang="en-MX" sz="4000" dirty="0"/>
              <a:t>mas mi alma Él rescató.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136247A-3D09-6165-6200-DC54564CF955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9982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CC246-9AF8-F4C0-1441-26D340E8B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D43A514B-9370-32D2-BA3A-B37A806CAD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ADC970-CB3C-666E-85D3-9BB70CB0FD17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92D177E-4DF0-6494-F9FC-67BA92FB0464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0FCFCC-8842-3AE1-6695-9BAA8C2C1442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Que Cristo me haya salvado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C4416D-F965-66AD-A3AA-4A7A67F6EFC8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n-MX" dirty="0"/>
              <a:t>Charles H. Gabriel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Honorato Reza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CE396EE-8125-D821-640D-7EFBD7404F2F}"/>
              </a:ext>
            </a:extLst>
          </p:cNvPr>
          <p:cNvSpPr/>
          <p:nvPr/>
        </p:nvSpPr>
        <p:spPr>
          <a:xfrm>
            <a:off x="481914" y="204662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¡Cuán grande amor! ¡Tan grande amor!</a:t>
            </a:r>
            <a:br>
              <a:rPr lang="en-MX" sz="4000" dirty="0"/>
            </a:br>
            <a:r>
              <a:rPr lang="en-MX" sz="4000" i="1" dirty="0"/>
              <a:t>el de Cristo para mí;</a:t>
            </a:r>
            <a:br>
              <a:rPr lang="en-MX" sz="4000" dirty="0"/>
            </a:br>
            <a:r>
              <a:rPr lang="en-MX" sz="4000" i="1" dirty="0"/>
              <a:t>¡Cuán grande amor! ¡Tan grande amor!</a:t>
            </a:r>
            <a:br>
              <a:rPr lang="en-MX" sz="4000" dirty="0"/>
            </a:br>
            <a:r>
              <a:rPr lang="en-MX" sz="4000" i="1" dirty="0"/>
              <a:t>pues por Él salvado fui.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FA0C32D-0C65-1A3D-D998-1F232040D45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2410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55E62-C14E-04A1-A84C-9A0FC42A5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9BBF3C23-38F4-BFCF-6E1B-79F8448A54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1AF177-CD61-4FA9-0F76-D41708E88ADA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66C45F5-DAD0-9047-9A8B-CC0D8F76C47B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11C3D7-EE48-0B1C-BE1E-ADCB760DC066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Que Cristo me haya salvado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9E8BD8-3D22-A152-17F8-0DD9F0A4BE04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n-MX" dirty="0"/>
              <a:t>Charles H. Gabriel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Honorato Reza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4D83DB-1C97-9A6D-8EF6-1C49FF373BC8}"/>
              </a:ext>
            </a:extLst>
          </p:cNvPr>
          <p:cNvSpPr/>
          <p:nvPr/>
        </p:nvSpPr>
        <p:spPr>
          <a:xfrm>
            <a:off x="481914" y="204662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4.</a:t>
            </a:r>
            <a:br>
              <a:rPr lang="en-CA" sz="4000" dirty="0"/>
            </a:br>
            <a:r>
              <a:rPr lang="en-MX" sz="4000" dirty="0"/>
              <a:t>Cuando al final con los santos</a:t>
            </a:r>
            <a:br>
              <a:rPr lang="en-MX" sz="4000" dirty="0"/>
            </a:br>
            <a:r>
              <a:rPr lang="en-MX" sz="4000" dirty="0"/>
              <a:t>su gloria contemplaré,</a:t>
            </a:r>
            <a:br>
              <a:rPr lang="en-MX" sz="4000" dirty="0"/>
            </a:br>
            <a:r>
              <a:rPr lang="en-MX" sz="4000" dirty="0"/>
              <a:t>con gratitud y con cantos</a:t>
            </a:r>
            <a:br>
              <a:rPr lang="en-MX" sz="4000" dirty="0"/>
            </a:br>
            <a:r>
              <a:rPr lang="en-MX" sz="4000" dirty="0"/>
              <a:t>por siempre le alabaré.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2E48A07-8931-C2D3-0C08-416DD2CFAF8C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6991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ABDF1-A510-5B2D-7C93-A01E0E393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DCD31870-7028-EA3A-EEE6-DB9F90BC18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054DA88-217D-DDCA-4D4B-8AF6DE16E63C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F2D4658-35F3-49EF-C1CB-936C54D3B51A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55FFF2-B324-7B21-3E19-A5E52464C8F5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Que Cristo me haya salvado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986F82-8ACC-491A-DC4B-C8999D7FAD53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n-MX" dirty="0"/>
              <a:t>Charles H. Gabriel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Honorato Reza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0CABEC5-8197-6DCB-723E-9D33BEB152D4}"/>
              </a:ext>
            </a:extLst>
          </p:cNvPr>
          <p:cNvSpPr/>
          <p:nvPr/>
        </p:nvSpPr>
        <p:spPr>
          <a:xfrm>
            <a:off x="481914" y="204662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¡Cuán grande amor! ¡Tan grande amor!</a:t>
            </a:r>
            <a:br>
              <a:rPr lang="en-MX" sz="4000" dirty="0"/>
            </a:br>
            <a:r>
              <a:rPr lang="en-MX" sz="4000" i="1" dirty="0"/>
              <a:t>el de Cristo para mí;</a:t>
            </a:r>
            <a:br>
              <a:rPr lang="en-MX" sz="4000" dirty="0"/>
            </a:br>
            <a:r>
              <a:rPr lang="en-MX" sz="4000" i="1" dirty="0"/>
              <a:t>¡Cuán grande amor! ¡Tan grande amor!</a:t>
            </a:r>
            <a:br>
              <a:rPr lang="en-MX" sz="4000" dirty="0"/>
            </a:br>
            <a:r>
              <a:rPr lang="en-MX" sz="4000" i="1" dirty="0"/>
              <a:t>pues por Él salvado fui.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38C6584-577E-0756-9866-36FB4731BDD9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2960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3381</TotalTime>
  <Words>423</Words>
  <Application>Microsoft Macintosh PowerPoint</Application>
  <PresentationFormat>Widescreen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72</cp:revision>
  <dcterms:created xsi:type="dcterms:W3CDTF">2022-05-23T20:34:02Z</dcterms:created>
  <dcterms:modified xsi:type="dcterms:W3CDTF">2026-08-03T23:00:38Z</dcterms:modified>
</cp:coreProperties>
</file>