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0" r:id="rId2"/>
    <p:sldId id="271" r:id="rId3"/>
    <p:sldId id="272" r:id="rId4"/>
    <p:sldId id="273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BFFFF"/>
    <a:srgbClr val="000000"/>
    <a:srgbClr val="4BB6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6327"/>
  </p:normalViewPr>
  <p:slideViewPr>
    <p:cSldViewPr snapToGrid="0" snapToObjects="1">
      <p:cViewPr varScale="1">
        <p:scale>
          <a:sx n="127" d="100"/>
          <a:sy n="127" d="100"/>
        </p:scale>
        <p:origin x="76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4540EB-48A3-394E-9DE4-7AFC004906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AEE32D-208C-1B42-BF59-15A4B02F72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83BB69-4518-F84E-8413-4679F38B0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3/8/26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6F9B85-42AF-A140-8D79-46D64E691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AA6E8A-132A-1742-88FE-2C6E9AC7C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862260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BEDBED-EF87-7742-A499-F08CCC110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E2A466-0204-4D4D-8FD1-78910D1D0B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EE0E93-AD6D-6B49-AF5E-C5708387A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3/8/26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A55238-AC08-FB41-9649-5BF3C8F0B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BE4C15-2845-A54F-96F9-6ABB5557A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41063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F734DE1-B250-9F48-BD8B-32DCF40BA0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C4A649-A112-3A4E-9C62-870FB6680D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819E57-F975-6D49-9545-118F3D382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3/8/26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F59D02-7A1A-364F-A504-A2FDF601E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37875F-2346-4E4D-88C3-084220955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669244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3FB48-8F75-FA4B-97C0-8C7BC775C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57C1C8-7C9B-BF45-A9D1-CB368A2DA5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8254B-B90B-774E-9658-E20849323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3/8/26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183529-DB47-F842-9F3A-01EC33ACBD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5F4662-0D91-6143-A4A4-518F02315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5449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623C0F-214C-5646-B725-63235F8531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ABC388-9642-DF40-9DF9-7366CCB163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82430A-7732-F845-A59D-3E8E73BAE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3/8/26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2E04CF-553E-7042-AF15-AA26CE7F8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48767A-247C-9B40-9D9C-DEE650ECE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56314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72BD0-9776-1942-9CF0-5DA96FE897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E9E9F7-2CC9-4140-9E3A-4B9C4118EB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527D3E-F72E-9741-8865-5A0D374520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097480-CD0B-8246-AFDF-0E24CC8C3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3/8/26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0F877E-1538-8346-8B79-E36EBB6E8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4C05FE-9A88-7B45-A8DA-6654FDF17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043494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C39AE-B00F-E34C-AC13-09B181EDB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1DBC1B-36D3-114B-B33F-CF9EDF8F15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75F309-55DF-0844-B281-47B3C35FAB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FB2978-1404-DD42-B69E-98A5CFA73B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41360B9-E1C0-F04A-85EA-172FCDD4B1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68462A-6AA2-DE44-A9E6-E052F522B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3/8/26</a:t>
            </a:fld>
            <a:endParaRPr lang="es-ES_trad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FFA7AF2-D195-574D-91FD-76DE03C80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6F1D67-1323-6E49-B690-62EB73B09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512848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CD1D26-DE69-2F43-AA8B-4CD95E6C3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768D97-C147-9C42-9039-44FB406FA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3/8/26</a:t>
            </a:fld>
            <a:endParaRPr lang="es-ES_trad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71F450-1871-794C-9438-7A5157405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4F4F94-5828-5B4E-9194-9033BA385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40175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62A048B-4FB6-9A48-9995-7633C9A43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3/8/26</a:t>
            </a:fld>
            <a:endParaRPr lang="es-ES_trad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24F05E9-F1B6-9845-B3C7-F88A4A6AB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F231DE-F358-4445-9385-9B3E937DD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8670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E836C7-0E00-5F42-B08D-1456A3905B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80BA62-97F6-6844-8DD2-0F74DB42CA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C9E598-96D1-FC44-9868-2FE3101620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33DC9A-48BE-9E4E-AAD7-B8ABEED7E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3/8/26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DB39EB-D31A-D844-8A51-EF5606479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3619CF-6F32-8A4E-9AA5-7D1AFDC5C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203996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6208CE-AB26-7247-8199-90DC3FDCC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7FE97D5-3E42-2749-B506-D61AA31F33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s-ES_trad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15DB48-CD3C-4049-834D-EAF364FEF0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274D05-BDA8-5846-ADE2-BF7A95A06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3/8/26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E5FFEE-9DD9-434B-99B7-34CFB9AF5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E2047E-5E8A-B049-B4B7-974E76396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95467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41F7AE9-BCCF-1349-9E6A-FFCA589358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04F8C0-088A-BF4F-8AFC-0CD32F2F0B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378E23-DBFC-3A48-9F94-9CFB3DEBEF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14917-0F22-5140-9C61-9E0A3C0EF1C3}" type="datetimeFigureOut">
              <a:rPr lang="es-ES_tradnl" smtClean="0"/>
              <a:t>3/8/26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1093CC-3482-4C41-AAF3-47766770DC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24AF1E-8ED0-B74B-8305-3D4DD219FE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12074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81417D-A42B-4A47-37F1-E1F83120CD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2520B278-1668-53EB-71C9-3D60830D46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A55840E-14AA-9328-DC01-A316591E48EF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521F4639-D795-F83C-39B1-07574D65B398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542331-CABC-764D-F670-D4F3F7F00754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6000" dirty="0"/>
              <a:t>¡Qué amor el que te trajo aquí!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DC72B64-A2DD-C898-4EE0-BEE9DFCC75D6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E. W. T.</a:t>
            </a:r>
          </a:p>
          <a:p>
            <a:r>
              <a:rPr lang="es-ES_tradnl" i="1" dirty="0" err="1"/>
              <a:t>Tr</a:t>
            </a:r>
            <a:r>
              <a:rPr lang="es-ES_tradnl" i="1" dirty="0"/>
              <a:t>. Miguel Mosquera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8121E3C-F2FB-8591-10BE-DF6493B64C84}"/>
              </a:ext>
            </a:extLst>
          </p:cNvPr>
          <p:cNvSpPr/>
          <p:nvPr/>
        </p:nvSpPr>
        <p:spPr>
          <a:xfrm>
            <a:off x="481913" y="1267223"/>
            <a:ext cx="11228172" cy="47982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s-ES_tradnl" sz="4000" b="1" dirty="0"/>
              <a:t>1.</a:t>
            </a:r>
            <a:br>
              <a:rPr lang="en-CA" sz="4000" dirty="0"/>
            </a:br>
            <a:r>
              <a:rPr lang="en-MX" sz="4000" dirty="0"/>
              <a:t>¡Qué amor el que te trajo aquí!</a:t>
            </a:r>
            <a:br>
              <a:rPr lang="en-MX" sz="4000" dirty="0"/>
            </a:br>
            <a:r>
              <a:rPr lang="en-MX" sz="4000" dirty="0"/>
              <a:t>Al mundo lleno de maldad,</a:t>
            </a:r>
            <a:br>
              <a:rPr lang="en-MX" sz="4000" dirty="0"/>
            </a:br>
            <a:r>
              <a:rPr lang="en-MX" sz="4000" dirty="0"/>
              <a:t>dejaste el trono de esplendor</a:t>
            </a:r>
            <a:br>
              <a:rPr lang="en-MX" sz="4000" dirty="0"/>
            </a:br>
            <a:r>
              <a:rPr lang="en-MX" sz="4000" dirty="0"/>
              <a:t>te hiciste Siervo, en humildad;</a:t>
            </a:r>
            <a:br>
              <a:rPr lang="en-MX" sz="4000" dirty="0"/>
            </a:br>
            <a:r>
              <a:rPr lang="en-MX" sz="4000" dirty="0"/>
              <a:t>fuiste obediente hasta la cruz,</a:t>
            </a:r>
            <a:br>
              <a:rPr lang="en-MX" sz="4000" dirty="0"/>
            </a:br>
            <a:r>
              <a:rPr lang="en-MX" sz="4000" dirty="0"/>
              <a:t>sí, fue por mí, Señor Jesús.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356D37E-2E67-BB21-602C-C2BCE489A06B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27522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4466C6-433E-88D0-C522-8BBB5BC6A0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F27A6FF2-3341-89E7-C68F-B3DA2DC02C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6350913-B793-430C-4B4C-5AD86660623E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A3989AFB-B5E3-6A07-28EE-EB88D63F9EBC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F7EA3B9-C18E-1836-674C-1018BF6563E4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6000" dirty="0"/>
              <a:t>¡Qué amor el que te trajo aquí!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C36D724-0888-AB45-C6DB-3A0BA80A9BF6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E. W. T.</a:t>
            </a:r>
          </a:p>
          <a:p>
            <a:r>
              <a:rPr lang="es-ES_tradnl" i="1" dirty="0" err="1"/>
              <a:t>Tr</a:t>
            </a:r>
            <a:r>
              <a:rPr lang="es-ES_tradnl" i="1" dirty="0"/>
              <a:t>. Miguel Mosquera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1EE79C8-B6A5-00DD-D703-C276273FBAC0}"/>
              </a:ext>
            </a:extLst>
          </p:cNvPr>
          <p:cNvSpPr/>
          <p:nvPr/>
        </p:nvSpPr>
        <p:spPr>
          <a:xfrm>
            <a:off x="481913" y="1267223"/>
            <a:ext cx="11228172" cy="47982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s-ES_tradnl" sz="4000" b="1" dirty="0"/>
              <a:t>2.</a:t>
            </a:r>
            <a:br>
              <a:rPr lang="en-CA" sz="4000" dirty="0"/>
            </a:br>
            <a:r>
              <a:rPr lang="en-MX" sz="4000" dirty="0"/>
              <a:t>En Cristo escondido estoy,</a:t>
            </a:r>
            <a:br>
              <a:rPr lang="en-MX" sz="4000" dirty="0"/>
            </a:br>
            <a:r>
              <a:rPr lang="en-MX" sz="4000" dirty="0"/>
              <a:t>por mí su sangre dio en la cruz,</a:t>
            </a:r>
            <a:br>
              <a:rPr lang="en-MX" sz="4000" dirty="0"/>
            </a:br>
            <a:r>
              <a:rPr lang="en-MX" sz="4000" dirty="0"/>
              <a:t>de Dios, yo sé, su hijo soy,</a:t>
            </a:r>
            <a:br>
              <a:rPr lang="en-MX" sz="4000" dirty="0"/>
            </a:br>
            <a:r>
              <a:rPr lang="en-MX" sz="4000" dirty="0"/>
              <a:t>me dio la paz, perdón y luz.</a:t>
            </a:r>
            <a:br>
              <a:rPr lang="en-MX" sz="4000" dirty="0"/>
            </a:br>
            <a:r>
              <a:rPr lang="en-MX" sz="4000" dirty="0"/>
              <a:t>Por siempre, sí, con gratitud</a:t>
            </a:r>
            <a:br>
              <a:rPr lang="en-MX" sz="4000" dirty="0"/>
            </a:br>
            <a:r>
              <a:rPr lang="en-MX" sz="4000" dirty="0"/>
              <a:t>te alabaré, Señor Jesús.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4FC911E-CD94-1285-6356-006DA199C717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38157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D34BA2-8572-2E99-8D7A-42AE8934BB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03543E9B-656E-B93F-71EA-E58AF99679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DA54F1F-7DDC-F599-4D19-8489A2B58249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CF1CC8D7-4825-7BF3-CAF9-FC4CF93FAB49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E514FC7-E1A0-5ACE-C2E3-94D06F862493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6000" dirty="0"/>
              <a:t>¡Qué amor el que te trajo aquí!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78C54AC-9BEC-574A-BCF2-3872F5060CE9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E. W. T.</a:t>
            </a:r>
          </a:p>
          <a:p>
            <a:r>
              <a:rPr lang="es-ES_tradnl" i="1" dirty="0" err="1"/>
              <a:t>Tr</a:t>
            </a:r>
            <a:r>
              <a:rPr lang="es-ES_tradnl" i="1" dirty="0"/>
              <a:t>. Miguel Mosquera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D40AAAB-DF22-64DB-BF67-75C0BF95DBBC}"/>
              </a:ext>
            </a:extLst>
          </p:cNvPr>
          <p:cNvSpPr/>
          <p:nvPr/>
        </p:nvSpPr>
        <p:spPr>
          <a:xfrm>
            <a:off x="481913" y="1267223"/>
            <a:ext cx="11228172" cy="47982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s-ES_tradnl" sz="4000" b="1" dirty="0"/>
              <a:t>3.</a:t>
            </a:r>
            <a:br>
              <a:rPr lang="en-CA" sz="4000" dirty="0"/>
            </a:br>
            <a:r>
              <a:rPr lang="en-MX" sz="4000" dirty="0"/>
              <a:t>Amor así, ¿podré explicar?</a:t>
            </a:r>
            <a:br>
              <a:rPr lang="en-MX" sz="4000" dirty="0"/>
            </a:br>
            <a:r>
              <a:rPr lang="en-MX" sz="4000" dirty="0"/>
              <a:t>tan grande, vasto y sin par</a:t>
            </a:r>
            <a:br>
              <a:rPr lang="en-MX" sz="4000" dirty="0"/>
            </a:br>
            <a:r>
              <a:rPr lang="en-MX" sz="4000" dirty="0"/>
              <a:t>dispuesto estuvo a su Hijo dar</a:t>
            </a:r>
            <a:br>
              <a:rPr lang="en-MX" sz="4000" dirty="0"/>
            </a:br>
            <a:r>
              <a:rPr lang="en-MX" sz="4000" dirty="0"/>
              <a:t>y al hombre vil poder salvar.</a:t>
            </a:r>
            <a:br>
              <a:rPr lang="en-MX" sz="4000" dirty="0"/>
            </a:br>
            <a:r>
              <a:rPr lang="en-MX" sz="4000" dirty="0"/>
              <a:t>Nada me podrá separar</a:t>
            </a:r>
            <a:br>
              <a:rPr lang="en-MX" sz="4000" dirty="0"/>
            </a:br>
            <a:r>
              <a:rPr lang="en-MX" sz="4000" dirty="0"/>
              <a:t>de Cristo por la eternidad.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3D94449-D5EF-30CB-8730-31B393F3080E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53075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7FFC55-9C29-FFED-313D-589DF90DA1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BFA09241-AD1A-26BD-E5DF-B6E09B0017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72CF4ED-B299-26F6-45BF-B83C4C524AE6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C5E357E0-57BC-A817-562B-8835C7AB9DCA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FB80D36-7A7F-1CD8-9994-6E5AB51E26D1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6000" dirty="0"/>
              <a:t>¡Qué amor el que te trajo aquí!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5F666CA-5ED1-8853-6DC8-35A7FF2CAF2A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E. W. T.</a:t>
            </a:r>
          </a:p>
          <a:p>
            <a:r>
              <a:rPr lang="es-ES_tradnl" i="1" dirty="0" err="1"/>
              <a:t>Tr</a:t>
            </a:r>
            <a:r>
              <a:rPr lang="es-ES_tradnl" i="1" dirty="0"/>
              <a:t>. Miguel Mosquera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C37E304-36D9-B841-8CDA-2924506005C5}"/>
              </a:ext>
            </a:extLst>
          </p:cNvPr>
          <p:cNvSpPr/>
          <p:nvPr/>
        </p:nvSpPr>
        <p:spPr>
          <a:xfrm>
            <a:off x="481913" y="1267223"/>
            <a:ext cx="11228172" cy="47982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s-ES_tradnl" sz="4000" b="1" dirty="0"/>
              <a:t>4.</a:t>
            </a:r>
            <a:br>
              <a:rPr lang="en-CA" sz="4000" dirty="0"/>
            </a:br>
            <a:r>
              <a:rPr lang="en-MX" sz="4000" dirty="0"/>
              <a:t>Oh, lléname, aun más y más.</a:t>
            </a:r>
            <a:br>
              <a:rPr lang="en-MX" sz="4000" dirty="0"/>
            </a:br>
            <a:r>
              <a:rPr lang="en-MX" sz="4000" dirty="0"/>
              <a:t>Mi corazón, al rebosar,</a:t>
            </a:r>
            <a:br>
              <a:rPr lang="en-MX" sz="4000" dirty="0"/>
            </a:br>
            <a:r>
              <a:rPr lang="en-MX" sz="4000" dirty="0"/>
              <a:t>¿Podrá cansarse? ¡No, jamás!</a:t>
            </a:r>
            <a:br>
              <a:rPr lang="en-MX" sz="4000" dirty="0"/>
            </a:br>
            <a:r>
              <a:rPr lang="en-MX" sz="4000" dirty="0"/>
              <a:t>pues satisfecho voy a estar.</a:t>
            </a:r>
            <a:br>
              <a:rPr lang="en-MX" sz="4000" dirty="0"/>
            </a:br>
            <a:r>
              <a:rPr lang="en-MX" sz="4000" dirty="0"/>
              <a:t>Incomparable bendición</a:t>
            </a:r>
            <a:br>
              <a:rPr lang="en-MX" sz="4000" dirty="0"/>
            </a:br>
            <a:r>
              <a:rPr lang="en-MX" sz="4000" dirty="0"/>
              <a:t>a Cristo doy mi adoración.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329C83F-0409-9587-49E1-5A683FB3FD51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78494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imnos-cristianos" id="{AE030C3A-264C-5743-AA0B-976C69056D94}" vid="{35C32601-029D-3743-80A9-41922D538AE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3348</TotalTime>
  <Words>299</Words>
  <Application>Microsoft Macintosh PowerPoint</Application>
  <PresentationFormat>Widescreen</PresentationFormat>
  <Paragraphs>20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Avenir Book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Miguel Mosquera</dc:creator>
  <cp:lastModifiedBy>Miguel Mosquera</cp:lastModifiedBy>
  <cp:revision>71</cp:revision>
  <dcterms:created xsi:type="dcterms:W3CDTF">2022-05-23T20:34:02Z</dcterms:created>
  <dcterms:modified xsi:type="dcterms:W3CDTF">2026-08-03T22:28:11Z</dcterms:modified>
</cp:coreProperties>
</file>