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69" r:id="rId3"/>
    <p:sldId id="263" r:id="rId4"/>
    <p:sldId id="268" r:id="rId5"/>
    <p:sldId id="264" r:id="rId6"/>
    <p:sldId id="267" r:id="rId7"/>
    <p:sldId id="265" r:id="rId8"/>
    <p:sldId id="26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Pueblo cristiano, tu misión realiza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Ann Thompson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Pueblo </a:t>
            </a:r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cristiano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tu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misión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realiza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</a:t>
            </a:r>
          </a:p>
          <a:p>
            <a:pPr algn="ctr"/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lleva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 las </a:t>
            </a:r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gentes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del </a:t>
            </a:r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Señor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la luz,</a:t>
            </a:r>
          </a:p>
          <a:p>
            <a:pPr algn="ctr"/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di que </a:t>
            </a:r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Él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no </a:t>
            </a:r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quiere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que las almas </a:t>
            </a:r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mueran</a:t>
            </a:r>
            <a:endParaRPr lang="en-CA" sz="4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/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lejos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del bien que </a:t>
            </a:r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nos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legó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la </a:t>
            </a:r>
            <a:r>
              <a:rPr lang="en-CA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cruz</a:t>
            </a:r>
            <a:r>
              <a:rPr lang="en-CA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5005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Pueblo cristiano, tu misión realiza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Ann Thompson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555653"/>
            <a:ext cx="99029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Lleva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las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nuevas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nuevas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paz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nuevas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Cristo,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Redentor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834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Pueblo cristiano, tu misión realiza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Ann Thompson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Miles y miles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viven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todavía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atados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sin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piedad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pecar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no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oído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ellos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vino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Jesús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noble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sangre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derramar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4215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Pueblo cristiano, tu misión realiza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Ann Thompson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555653"/>
            <a:ext cx="99029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Lleva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las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nuevas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nuevas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paz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nuevas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Cristo,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Redentor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2450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Pueblo cristiano, tu misión realiza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Ann Thompson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doquier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razas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naciones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Dios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confiamos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es amor;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salvarnos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no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midió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esfuerzo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hasta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cima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fue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cruel dolor.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908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Pueblo cristiano, tu misión realiza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Ann Thompson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555653"/>
            <a:ext cx="99029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Lleva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las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nuevas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nuevas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paz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nuevas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Cristo,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Redentor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7913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Pueblo cristiano, tu misión realiza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Ann Thompson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Manda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hijos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recursos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manda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mira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Cristo hasta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Calvario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fue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sobre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ara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todos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tesoros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cielo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entero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premiará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6242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Pueblo cristiano, tu misión realiza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Ann Thompson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555653"/>
            <a:ext cx="99029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Lleva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las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nuevas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nuevas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paz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nuevas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Cristo,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Redentor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6946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1357</TotalTime>
  <Words>365</Words>
  <Application>Microsoft Macintosh PowerPoint</Application>
  <PresentationFormat>Widescreen</PresentationFormat>
  <Paragraphs>64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26</cp:revision>
  <dcterms:created xsi:type="dcterms:W3CDTF">2022-05-23T20:34:02Z</dcterms:created>
  <dcterms:modified xsi:type="dcterms:W3CDTF">2023-09-01T20:11:30Z</dcterms:modified>
</cp:coreProperties>
</file>