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Promesas</a:t>
            </a:r>
            <a:r>
              <a:rPr lang="en-US" sz="6000" dirty="0"/>
              <a:t> sin </a:t>
            </a:r>
            <a:r>
              <a:rPr lang="en-US" sz="6000" dirty="0" err="1"/>
              <a:t>igual</a:t>
            </a:r>
            <a:r>
              <a:rPr lang="en-US" sz="6000" dirty="0"/>
              <a:t> Cristo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dio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 err="1"/>
              <a:t>Promesas</a:t>
            </a:r>
            <a:r>
              <a:rPr lang="en-US" sz="4000" dirty="0"/>
              <a:t> sin </a:t>
            </a:r>
            <a:r>
              <a:rPr lang="en-US" sz="4000" dirty="0" err="1"/>
              <a:t>igual</a:t>
            </a:r>
            <a:r>
              <a:rPr lang="en-US" sz="4000" dirty="0"/>
              <a:t> Cristo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otras</a:t>
            </a:r>
            <a:r>
              <a:rPr lang="en-US" sz="4000" dirty="0"/>
              <a:t> </a:t>
            </a:r>
            <a:r>
              <a:rPr lang="en-US" sz="4000" dirty="0" err="1"/>
              <a:t>nuevas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hermosas</a:t>
            </a:r>
            <a:r>
              <a:rPr lang="en-US" sz="4000" dirty="0"/>
              <a:t> </a:t>
            </a:r>
            <a:r>
              <a:rPr lang="en-US" sz="4000" dirty="0" err="1"/>
              <a:t>nadie</a:t>
            </a:r>
            <a:r>
              <a:rPr lang="en-US" sz="4000" dirty="0"/>
              <a:t> </a:t>
            </a:r>
            <a:r>
              <a:rPr lang="en-US" sz="4000" dirty="0" err="1"/>
              <a:t>escuchó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Inmaculado</a:t>
            </a:r>
            <a:r>
              <a:rPr lang="en-US" sz="4000" dirty="0"/>
              <a:t> </a:t>
            </a:r>
            <a:r>
              <a:rPr lang="en-US" sz="4000" dirty="0" err="1"/>
              <a:t>fue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buen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es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ejemplo</a:t>
            </a:r>
            <a:r>
              <a:rPr lang="en-US" sz="4000" dirty="0"/>
              <a:t>,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guía</a:t>
            </a:r>
            <a:r>
              <a:rPr lang="en-US" sz="4000" dirty="0"/>
              <a:t> y luz.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47E8-84F8-E6BB-19D6-919CCD251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A461F1-9568-48FA-82C3-233EA8985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CF5BAD-70A8-492C-A934-02AD4739FB2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9BF904-621D-D12E-E307-B46CF3885C5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C0C13-64B7-EEA6-600F-BB02C54BA8DC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Promesas</a:t>
            </a:r>
            <a:r>
              <a:rPr lang="en-US" sz="6000" dirty="0"/>
              <a:t> sin </a:t>
            </a:r>
            <a:r>
              <a:rPr lang="en-US" sz="6000" dirty="0" err="1"/>
              <a:t>igual</a:t>
            </a:r>
            <a:r>
              <a:rPr lang="en-US" sz="6000" dirty="0"/>
              <a:t> Cristo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dio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0E6604-6EDC-9E08-DFA9-DB9D256E14A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94772-429E-87D4-3B98-57C40C679072}"/>
              </a:ext>
            </a:extLst>
          </p:cNvPr>
          <p:cNvSpPr/>
          <p:nvPr/>
        </p:nvSpPr>
        <p:spPr>
          <a:xfrm>
            <a:off x="1067216" y="2459504"/>
            <a:ext cx="100283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A </a:t>
            </a:r>
            <a:r>
              <a:rPr lang="en-US" sz="4000" i="1" dirty="0" err="1"/>
              <a:t>doquier</a:t>
            </a:r>
            <a:r>
              <a:rPr lang="en-US" sz="4000" i="1" dirty="0"/>
              <a:t> me </a:t>
            </a:r>
            <a:r>
              <a:rPr lang="en-US" sz="4000" i="1" dirty="0" err="1"/>
              <a:t>guíe</a:t>
            </a:r>
            <a:r>
              <a:rPr lang="en-US" sz="4000" i="1" dirty="0"/>
              <a:t>, </a:t>
            </a: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seguiré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doquier</a:t>
            </a:r>
            <a:r>
              <a:rPr lang="en-US" sz="4000" i="1" dirty="0"/>
              <a:t> me </a:t>
            </a:r>
            <a:r>
              <a:rPr lang="en-US" sz="4000" i="1" dirty="0" err="1"/>
              <a:t>guíe</a:t>
            </a:r>
            <a:r>
              <a:rPr lang="en-US" sz="4000" i="1" dirty="0"/>
              <a:t>, </a:t>
            </a:r>
            <a:r>
              <a:rPr lang="en-US" sz="4000" i="1" dirty="0" err="1"/>
              <a:t>fiel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</a:t>
            </a:r>
            <a:r>
              <a:rPr lang="en-US" sz="4000" i="1" dirty="0" err="1"/>
              <a:t>seré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78F623-7F5A-50E8-ADE4-8A341995D2E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38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C0799-E0DC-7FED-4A20-2826B64B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21927ED-C9E9-C380-CE79-275A3D85E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1BE84-EF82-213D-D605-F6217A942EF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486B2E-B525-02FE-1BE3-367DCB5D926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AEC74B-2BCD-17F2-22E2-FE5CE8D3395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Promesas</a:t>
            </a:r>
            <a:r>
              <a:rPr lang="en-US" sz="6000" dirty="0"/>
              <a:t> sin </a:t>
            </a:r>
            <a:r>
              <a:rPr lang="en-US" sz="6000" dirty="0" err="1"/>
              <a:t>igual</a:t>
            </a:r>
            <a:r>
              <a:rPr lang="en-US" sz="6000" dirty="0"/>
              <a:t> Cristo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dio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CBB7FF-AF84-74DD-16E3-CE15CFF88E8C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69D9FE-24BA-8B5A-B857-230B89646F2A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Sublime amor </a:t>
            </a:r>
            <a:r>
              <a:rPr lang="en-US" sz="4000" dirty="0" err="1"/>
              <a:t>mostró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Salvador;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dulzura</a:t>
            </a:r>
            <a:r>
              <a:rPr lang="en-US" sz="4000" dirty="0"/>
              <a:t> y </a:t>
            </a:r>
            <a:r>
              <a:rPr lang="en-US" sz="4000" dirty="0" err="1"/>
              <a:t>pureza</a:t>
            </a:r>
            <a:r>
              <a:rPr lang="en-US" sz="4000" dirty="0"/>
              <a:t> no hay </a:t>
            </a:r>
            <a:r>
              <a:rPr lang="en-US" sz="4000" dirty="0" err="1"/>
              <a:t>otro</a:t>
            </a:r>
            <a:r>
              <a:rPr lang="en-US" sz="4000" dirty="0"/>
              <a:t> amor.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perdido</a:t>
            </a:r>
            <a:r>
              <a:rPr lang="en-US" sz="4000" dirty="0"/>
              <a:t> </a:t>
            </a:r>
            <a:r>
              <a:rPr lang="en-US" sz="4000" dirty="0" err="1"/>
              <a:t>está</a:t>
            </a:r>
            <a:r>
              <a:rPr lang="en-US" sz="4000" dirty="0"/>
              <a:t> llama Jesús,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es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ejemplo</a:t>
            </a:r>
            <a:r>
              <a:rPr lang="en-US" sz="4000" dirty="0"/>
              <a:t>,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guía</a:t>
            </a:r>
            <a:r>
              <a:rPr lang="en-US" sz="4000" dirty="0"/>
              <a:t> y luz.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07CF61-ABE5-EC9C-18D1-F210F88F789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726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42908-F1EA-AE09-68F6-8A048AABC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A599042-B274-A631-DA7A-0925FB047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85D394-2E42-026F-BBCC-16AEE964242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8C3010-7002-7667-D278-946F6414AEA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AFCA04-F4DF-3C84-AC1D-D6D3580B770D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Promesas</a:t>
            </a:r>
            <a:r>
              <a:rPr lang="en-US" sz="6000" dirty="0"/>
              <a:t> sin </a:t>
            </a:r>
            <a:r>
              <a:rPr lang="en-US" sz="6000" dirty="0" err="1"/>
              <a:t>igual</a:t>
            </a:r>
            <a:r>
              <a:rPr lang="en-US" sz="6000" dirty="0"/>
              <a:t> Cristo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dio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9D0A9C-9D32-3416-5F89-70DE9D92D57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FF1D6D-F116-CA3C-E4F6-4BB139970A91}"/>
              </a:ext>
            </a:extLst>
          </p:cNvPr>
          <p:cNvSpPr/>
          <p:nvPr/>
        </p:nvSpPr>
        <p:spPr>
          <a:xfrm>
            <a:off x="1067216" y="2459504"/>
            <a:ext cx="100283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A </a:t>
            </a:r>
            <a:r>
              <a:rPr lang="en-US" sz="4000" i="1" dirty="0" err="1"/>
              <a:t>doquier</a:t>
            </a:r>
            <a:r>
              <a:rPr lang="en-US" sz="4000" i="1" dirty="0"/>
              <a:t> me </a:t>
            </a:r>
            <a:r>
              <a:rPr lang="en-US" sz="4000" i="1" dirty="0" err="1"/>
              <a:t>guíe</a:t>
            </a:r>
            <a:r>
              <a:rPr lang="en-US" sz="4000" i="1" dirty="0"/>
              <a:t>, </a:t>
            </a: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seguiré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doquier</a:t>
            </a:r>
            <a:r>
              <a:rPr lang="en-US" sz="4000" i="1" dirty="0"/>
              <a:t> me </a:t>
            </a:r>
            <a:r>
              <a:rPr lang="en-US" sz="4000" i="1" dirty="0" err="1"/>
              <a:t>guíe</a:t>
            </a:r>
            <a:r>
              <a:rPr lang="en-US" sz="4000" i="1" dirty="0"/>
              <a:t>, </a:t>
            </a:r>
            <a:r>
              <a:rPr lang="en-US" sz="4000" i="1" dirty="0" err="1"/>
              <a:t>fiel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</a:t>
            </a:r>
            <a:r>
              <a:rPr lang="en-US" sz="4000" i="1" dirty="0" err="1"/>
              <a:t>seré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38CC92-1321-54EF-70EF-79654709128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724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8380A-2C68-6225-F4D2-58A414957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014C900-B5C4-DE04-49EB-31A232905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52C14C-6078-67F3-B3C6-0D0E53EB611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6C7892A-2360-6891-59AE-725E8C141D1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9A2CF-FB61-7443-EF7F-F10CC2858A9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Promesas</a:t>
            </a:r>
            <a:r>
              <a:rPr lang="en-US" sz="6000" dirty="0"/>
              <a:t> sin </a:t>
            </a:r>
            <a:r>
              <a:rPr lang="en-US" sz="6000" dirty="0" err="1"/>
              <a:t>igual</a:t>
            </a:r>
            <a:r>
              <a:rPr lang="en-US" sz="6000" dirty="0"/>
              <a:t> Cristo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dio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2C184B-D41F-A4D4-4694-50D0F007310C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F8ECF6-2C3D-9556-BF05-988CE9EDA64E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Escucha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llamar</a:t>
            </a:r>
            <a:r>
              <a:rPr lang="en-US" sz="4000" dirty="0"/>
              <a:t>: oh, </a:t>
            </a:r>
            <a:r>
              <a:rPr lang="en-US" sz="4000" dirty="0" err="1"/>
              <a:t>ven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hay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reposo</a:t>
            </a:r>
            <a:r>
              <a:rPr lang="en-US" sz="4000" dirty="0"/>
              <a:t> y </a:t>
            </a:r>
            <a:r>
              <a:rPr lang="en-US" sz="4000" dirty="0" err="1"/>
              <a:t>lugar</a:t>
            </a:r>
            <a:r>
              <a:rPr lang="en-US" sz="4000" dirty="0"/>
              <a:t> para </a:t>
            </a:r>
            <a:r>
              <a:rPr lang="en-US" sz="4000" dirty="0" err="1"/>
              <a:t>ti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En sus </a:t>
            </a:r>
            <a:r>
              <a:rPr lang="en-US" sz="4000" dirty="0" err="1"/>
              <a:t>promesas</a:t>
            </a:r>
            <a:r>
              <a:rPr lang="en-US" sz="4000" dirty="0"/>
              <a:t> </a:t>
            </a:r>
            <a:r>
              <a:rPr lang="en-US" sz="4000" dirty="0" err="1"/>
              <a:t>cree</a:t>
            </a:r>
            <a:r>
              <a:rPr lang="en-US" sz="4000" dirty="0"/>
              <a:t>, </a:t>
            </a:r>
            <a:r>
              <a:rPr lang="en-US" sz="4000" dirty="0" err="1"/>
              <a:t>toma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es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ejemplo</a:t>
            </a:r>
            <a:r>
              <a:rPr lang="en-US" sz="4000" dirty="0"/>
              <a:t>,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guía</a:t>
            </a:r>
            <a:r>
              <a:rPr lang="en-US" sz="4000" dirty="0"/>
              <a:t> y luz.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6A0FA6-8AE4-EED5-D199-F7F42319E37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52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245C9-487F-03DC-A9A2-6FB76ECDA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654F183-46C0-B669-3D1B-0A82B11D2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99ADC-585B-109A-0B0A-25CA5B0C65C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26510F3-1664-F32C-84B6-1D8C0B86D32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B2B424-314A-E0BC-DC94-AE219CD5DEBF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Promesas</a:t>
            </a:r>
            <a:r>
              <a:rPr lang="en-US" sz="6000" dirty="0"/>
              <a:t> sin </a:t>
            </a:r>
            <a:r>
              <a:rPr lang="en-US" sz="6000" dirty="0" err="1"/>
              <a:t>igual</a:t>
            </a:r>
            <a:r>
              <a:rPr lang="en-US" sz="6000" dirty="0"/>
              <a:t> Cristo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dio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BDCA60-AFD9-D5BC-47EB-282DE9F090C0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US" dirty="0"/>
              <a:t>Pedro Grado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056BCF-F479-A1EC-2E16-225F8DE9C088}"/>
              </a:ext>
            </a:extLst>
          </p:cNvPr>
          <p:cNvSpPr/>
          <p:nvPr/>
        </p:nvSpPr>
        <p:spPr>
          <a:xfrm>
            <a:off x="1067216" y="2459504"/>
            <a:ext cx="100283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A </a:t>
            </a:r>
            <a:r>
              <a:rPr lang="en-US" sz="4000" i="1" dirty="0" err="1"/>
              <a:t>doquier</a:t>
            </a:r>
            <a:r>
              <a:rPr lang="en-US" sz="4000" i="1" dirty="0"/>
              <a:t> me </a:t>
            </a:r>
            <a:r>
              <a:rPr lang="en-US" sz="4000" i="1" dirty="0" err="1"/>
              <a:t>guíe</a:t>
            </a:r>
            <a:r>
              <a:rPr lang="en-US" sz="4000" i="1" dirty="0"/>
              <a:t>, </a:t>
            </a: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seguiré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A </a:t>
            </a:r>
            <a:r>
              <a:rPr lang="en-US" sz="4000" i="1" dirty="0" err="1"/>
              <a:t>doquier</a:t>
            </a:r>
            <a:r>
              <a:rPr lang="en-US" sz="4000" i="1" dirty="0"/>
              <a:t> me </a:t>
            </a:r>
            <a:r>
              <a:rPr lang="en-US" sz="4000" i="1" dirty="0" err="1"/>
              <a:t>guíe</a:t>
            </a:r>
            <a:r>
              <a:rPr lang="en-US" sz="4000" i="1" dirty="0"/>
              <a:t>, </a:t>
            </a:r>
            <a:r>
              <a:rPr lang="en-US" sz="4000" i="1" dirty="0" err="1"/>
              <a:t>fiel</a:t>
            </a:r>
            <a:r>
              <a:rPr lang="en-US" sz="4000" i="1" dirty="0"/>
              <a:t> a Cristo </a:t>
            </a:r>
            <a:r>
              <a:rPr lang="en-US" sz="4000" i="1" dirty="0" err="1"/>
              <a:t>yo</a:t>
            </a:r>
            <a:r>
              <a:rPr lang="en-US" sz="4000" i="1" dirty="0"/>
              <a:t> </a:t>
            </a:r>
            <a:r>
              <a:rPr lang="en-US" sz="4000" i="1" dirty="0" err="1"/>
              <a:t>seré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C0F5C7-A108-DE21-2C1D-64AA1823F49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408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1956</TotalTime>
  <Words>307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23</cp:revision>
  <dcterms:created xsi:type="dcterms:W3CDTF">2025-09-15T20:15:43Z</dcterms:created>
  <dcterms:modified xsi:type="dcterms:W3CDTF">2025-10-24T17:38:16Z</dcterms:modified>
</cp:coreProperties>
</file>