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todas</a:t>
            </a:r>
            <a:r>
              <a:rPr lang="en-US" sz="4000" i="1" dirty="0"/>
              <a:t> partes y </a:t>
            </a:r>
            <a:r>
              <a:rPr lang="en-US" sz="4000" i="1" dirty="0" err="1"/>
              <a:t>alrededor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:</a:t>
            </a:r>
            <a:br>
              <a:rPr lang="en-US" sz="4000" dirty="0"/>
            </a:br>
            <a:r>
              <a:rPr lang="en-US" sz="4000" i="1" dirty="0"/>
              <a:t>Cristo Jesús </a:t>
            </a:r>
            <a:r>
              <a:rPr lang="en-US" sz="4000" i="1" dirty="0" err="1"/>
              <a:t>nació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71B09-CBE7-3912-4901-891AD01DF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922D727-C473-BDB4-4331-CED4BD52E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E9F52-CD49-AF2E-EF9F-434F07B534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99C622-312C-33B8-5DEE-FDC44DC2765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3999C-DC7F-6CD3-A6D7-9A82E47D732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425D81-C296-874B-2CCE-0E72563FC34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44B600-C2F6-49D8-88EE-50E9B2C6F2CB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Pastores sus </a:t>
            </a:r>
            <a:r>
              <a:rPr lang="en-US" sz="4000" dirty="0" err="1"/>
              <a:t>rebaños</a:t>
            </a:r>
            <a:br>
              <a:rPr lang="en-US" sz="4000" dirty="0"/>
            </a:br>
            <a:r>
              <a:rPr lang="en-US" sz="4000" dirty="0" err="1"/>
              <a:t>cuidándolos</a:t>
            </a:r>
            <a:r>
              <a:rPr lang="en-US" sz="4000" dirty="0"/>
              <a:t> </a:t>
            </a:r>
            <a:r>
              <a:rPr lang="en-US" sz="4000" dirty="0" err="1"/>
              <a:t>están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cuando</a:t>
            </a:r>
            <a:r>
              <a:rPr lang="en-US" sz="4000" dirty="0"/>
              <a:t> </a:t>
            </a:r>
            <a:r>
              <a:rPr lang="en-US" sz="4000" dirty="0" err="1"/>
              <a:t>una</a:t>
            </a:r>
            <a:r>
              <a:rPr lang="en-US" sz="4000" dirty="0"/>
              <a:t> luz del </a:t>
            </a:r>
            <a:r>
              <a:rPr lang="en-US" sz="4000" dirty="0" err="1"/>
              <a:t>cielo</a:t>
            </a:r>
            <a:br>
              <a:rPr lang="en-US" sz="4000" dirty="0"/>
            </a:br>
            <a:r>
              <a:rPr lang="en-US" sz="4000" dirty="0" err="1"/>
              <a:t>noticias</a:t>
            </a:r>
            <a:r>
              <a:rPr lang="en-US" sz="4000" dirty="0"/>
              <a:t> </a:t>
            </a:r>
            <a:r>
              <a:rPr lang="en-US" sz="4000" dirty="0" err="1"/>
              <a:t>traerá</a:t>
            </a:r>
            <a:r>
              <a:rPr lang="en-US" sz="4000" dirty="0"/>
              <a:t>: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17648A-C031-089F-E28E-28C365557E6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1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1AFCC-5F8B-4F7D-EACC-3965CE3DE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D9A9255-F68E-A985-949C-596B6F574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DD03A-307B-6D0F-072F-ECA95A9F958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491CD3-F251-A713-B9D7-4CE49EAB0FB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88A5A2-E2CE-FBA7-8DC6-8B69E98D93E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10F2B-5005-B2D4-13E1-9471346B52FC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E95AB-38E8-F48C-0698-A402205ACE92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todas</a:t>
            </a:r>
            <a:r>
              <a:rPr lang="en-US" sz="4000" i="1" dirty="0"/>
              <a:t> partes y </a:t>
            </a:r>
            <a:r>
              <a:rPr lang="en-US" sz="4000" i="1" dirty="0" err="1"/>
              <a:t>alrededor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:</a:t>
            </a:r>
            <a:br>
              <a:rPr lang="en-US" sz="4000" dirty="0"/>
            </a:br>
            <a:r>
              <a:rPr lang="en-US" sz="4000" i="1" dirty="0"/>
              <a:t>Cristo Jesús </a:t>
            </a:r>
            <a:r>
              <a:rPr lang="en-US" sz="4000" i="1" dirty="0" err="1"/>
              <a:t>nació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E4ED4D-7F36-729F-5163-5EC924D95E6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56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AD25-E227-DF77-21A7-642C3C9F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7458409-5D14-4C25-66A0-3BE7F2FEC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521D4-10DB-B919-BCF5-8214F36F90C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6AE07B-F558-C120-F4EE-1AC4269A4D7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65CBB6-1A19-23BA-E587-AC098C2D02B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C2DA18-AED2-DF40-C4A0-E13C3B633C63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63F821-6436-1510-D5E3-C71E112A9B01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Con gran </a:t>
            </a:r>
            <a:r>
              <a:rPr lang="en-US" sz="4000" dirty="0" err="1"/>
              <a:t>temor</a:t>
            </a:r>
            <a:r>
              <a:rPr lang="en-US" sz="4000" dirty="0"/>
              <a:t> </a:t>
            </a:r>
            <a:r>
              <a:rPr lang="en-US" sz="4000" dirty="0" err="1"/>
              <a:t>oyeron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un </a:t>
            </a:r>
            <a:r>
              <a:rPr lang="en-US" sz="4000" dirty="0" err="1"/>
              <a:t>ángel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br>
              <a:rPr lang="en-US" sz="4000" dirty="0"/>
            </a:br>
            <a:r>
              <a:rPr lang="en-US" sz="4000" dirty="0"/>
              <a:t>con </a:t>
            </a:r>
            <a:r>
              <a:rPr lang="en-US" sz="4000" dirty="0" err="1"/>
              <a:t>gozo</a:t>
            </a:r>
            <a:r>
              <a:rPr lang="en-US" sz="4000" dirty="0"/>
              <a:t> </a:t>
            </a:r>
            <a:r>
              <a:rPr lang="en-US" sz="4000" dirty="0" err="1"/>
              <a:t>anunciaba</a:t>
            </a:r>
            <a:br>
              <a:rPr lang="en-US" sz="4000" dirty="0"/>
            </a:br>
            <a:r>
              <a:rPr lang="en-US" sz="4000" dirty="0"/>
              <a:t>ha </a:t>
            </a:r>
            <a:r>
              <a:rPr lang="en-US" sz="4000" dirty="0" err="1"/>
              <a:t>nacido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Salvador: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0F64D4-1C1A-CEE3-0B3D-C167AE6E07D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72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FE89C-8286-627C-0D7C-5D5B35CBC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D5CE1AD-BB7D-73FF-2BB8-8953FBAB3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948CC-7A5B-D79D-96C4-E3BC99F36F0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B8677D7-3068-6BE0-1D6F-293BB94A5C2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4B9E2-74A0-293C-FF73-55E197B4ED8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45F0C0-7BC0-7C5E-D8A6-8598F3356C4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9A083C-F857-CE31-AE6B-953B8D3B6A21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todas</a:t>
            </a:r>
            <a:r>
              <a:rPr lang="en-US" sz="4000" i="1" dirty="0"/>
              <a:t> partes y </a:t>
            </a:r>
            <a:r>
              <a:rPr lang="en-US" sz="4000" i="1" dirty="0" err="1"/>
              <a:t>alrededor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:</a:t>
            </a:r>
            <a:br>
              <a:rPr lang="en-US" sz="4000" dirty="0"/>
            </a:br>
            <a:r>
              <a:rPr lang="en-US" sz="4000" i="1" dirty="0"/>
              <a:t>Cristo Jesús </a:t>
            </a:r>
            <a:r>
              <a:rPr lang="en-US" sz="4000" i="1" dirty="0" err="1"/>
              <a:t>nació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CF57E3-F66A-55CC-2D8D-D7026901320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38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719C8-9482-5AA9-DD8B-A23A34C3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49F3A91-8B0A-D21E-71EB-3CE0C6A7F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10ACCC-3479-5ADC-ABDF-29DFCB9BE27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3377F5F-5644-9A67-DA8D-5FFFE42144E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E827FB-01A8-2602-C91B-A6EE95C53A4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5FB007-7ED9-D91D-E9ED-DA6001A7563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8976B-2F04-CD4F-403D-D756AE74DCF2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/>
              <a:t>Hasta Belén </a:t>
            </a:r>
            <a:r>
              <a:rPr lang="en-US" sz="4000" dirty="0" err="1"/>
              <a:t>llegaron</a:t>
            </a:r>
            <a:br>
              <a:rPr lang="en-US" sz="4000" dirty="0"/>
            </a:br>
            <a:r>
              <a:rPr lang="en-US" sz="4000" dirty="0" err="1"/>
              <a:t>siguiendo</a:t>
            </a:r>
            <a:r>
              <a:rPr lang="en-US" sz="4000" dirty="0"/>
              <a:t> la </a:t>
            </a:r>
            <a:r>
              <a:rPr lang="en-US" sz="4000" dirty="0" err="1"/>
              <a:t>señal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/>
              <a:t>un </a:t>
            </a:r>
            <a:r>
              <a:rPr lang="en-US" sz="4000" dirty="0" err="1"/>
              <a:t>niño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un </a:t>
            </a:r>
            <a:r>
              <a:rPr lang="en-US" sz="4000" dirty="0" err="1"/>
              <a:t>pesebre</a:t>
            </a:r>
            <a:br>
              <a:rPr lang="en-US" sz="4000" dirty="0"/>
            </a:br>
            <a:r>
              <a:rPr lang="en-US" sz="4000" dirty="0" err="1"/>
              <a:t>envuelto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pañal</a:t>
            </a:r>
            <a:r>
              <a:rPr lang="en-US" sz="4000" dirty="0"/>
              <a:t>: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70CE2E-32EF-09CC-93C9-52BFF2FD134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06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B3FBE-5B2E-DD7D-442C-D8B452E9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3F6F2C9-0F82-D8EF-163B-5C15BEAA4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82AD22-F191-7CD4-3934-FED14A40A95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CD0674-E27F-57BB-CB28-3E7AF9E32F9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354EA6-EEB7-9030-7136-FECB2F28F47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44390D-DD03-CDF6-2900-18C94739D083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114612-AE25-45E3-B6C8-3A0BFE1E1432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todas</a:t>
            </a:r>
            <a:r>
              <a:rPr lang="en-US" sz="4000" i="1" dirty="0"/>
              <a:t> partes y </a:t>
            </a:r>
            <a:r>
              <a:rPr lang="en-US" sz="4000" i="1" dirty="0" err="1"/>
              <a:t>alrededor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:</a:t>
            </a:r>
            <a:br>
              <a:rPr lang="en-US" sz="4000" dirty="0"/>
            </a:br>
            <a:r>
              <a:rPr lang="en-US" sz="4000" i="1" dirty="0"/>
              <a:t>Cristo Jesús </a:t>
            </a:r>
            <a:r>
              <a:rPr lang="en-US" sz="4000" i="1" dirty="0" err="1"/>
              <a:t>nació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45AB53-6E1E-6131-FAA0-67ACB13CA7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07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3356-05B7-F4AC-CE09-6392C921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39630A5-0F67-A23E-148F-652705F83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F1E65E-2CA0-A754-5B71-B8F735BFBCA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3FF5C9-970E-7CB2-957D-2120B05008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F2C9A-E8A8-E009-202C-378ECA7AD6F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4B900-AC38-7CDA-8BB0-E739D0085F67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97DFEA-356C-0268-1D99-2677687BF861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En un </a:t>
            </a:r>
            <a:r>
              <a:rPr lang="en-US" sz="4000" dirty="0" err="1"/>
              <a:t>humilde</a:t>
            </a:r>
            <a:r>
              <a:rPr lang="en-US" sz="4000" dirty="0"/>
              <a:t> </a:t>
            </a:r>
            <a:r>
              <a:rPr lang="en-US" sz="4000" dirty="0" err="1"/>
              <a:t>establo</a:t>
            </a:r>
            <a:br>
              <a:rPr lang="en-US" sz="4000" dirty="0"/>
            </a:br>
            <a:r>
              <a:rPr lang="en-US" sz="4000" dirty="0"/>
              <a:t>Cristo Jesús </a:t>
            </a:r>
            <a:r>
              <a:rPr lang="en-US" sz="4000" dirty="0" err="1"/>
              <a:t>nació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enviado</a:t>
            </a:r>
            <a:r>
              <a:rPr lang="en-US" sz="4000" dirty="0"/>
              <a:t> </a:t>
            </a:r>
            <a:r>
              <a:rPr lang="en-US" sz="4000" dirty="0" err="1"/>
              <a:t>desde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cielo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Hijo</a:t>
            </a:r>
            <a:r>
              <a:rPr lang="en-US" sz="4000" dirty="0"/>
              <a:t> Dios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: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28BA4F-3548-E902-4D67-1B8E923AA21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84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11D0-19FE-54E6-60D6-CD25C1410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76BF6E2-2A47-4AE1-CF9C-B2AC4DD4C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BB9E1B-A643-8715-4579-A50AF72FEE6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4FB61A-2EB1-3358-2B1E-E0DB24F713F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CF76E5-A6D7-3B4D-3416-9414E6F8423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Proclamen</a:t>
            </a:r>
            <a:r>
              <a:rPr lang="en-US" sz="6000" dirty="0"/>
              <a:t>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los</a:t>
            </a:r>
            <a:r>
              <a:rPr lang="en-US" sz="6000" dirty="0"/>
              <a:t> </a:t>
            </a:r>
            <a:r>
              <a:rPr lang="en-US" sz="6000" dirty="0" err="1"/>
              <a:t>montes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27900F-4EF3-A3B6-9700-55AFFB43D62B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D4C4A-3837-C62B-5B98-C43A0AF9D180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todas</a:t>
            </a:r>
            <a:r>
              <a:rPr lang="en-US" sz="4000" i="1" dirty="0"/>
              <a:t> partes y </a:t>
            </a:r>
            <a:r>
              <a:rPr lang="en-US" sz="4000" i="1" dirty="0" err="1"/>
              <a:t>alrededor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 err="1"/>
              <a:t>Proclamen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los</a:t>
            </a:r>
            <a:r>
              <a:rPr lang="en-US" sz="4000" i="1" dirty="0"/>
              <a:t> </a:t>
            </a:r>
            <a:r>
              <a:rPr lang="en-US" sz="4000" i="1" dirty="0" err="1"/>
              <a:t>montes</a:t>
            </a:r>
            <a:r>
              <a:rPr lang="en-US" sz="4000" i="1" dirty="0"/>
              <a:t>:</a:t>
            </a:r>
            <a:br>
              <a:rPr lang="en-US" sz="4000" dirty="0"/>
            </a:br>
            <a:r>
              <a:rPr lang="en-US" sz="4000" i="1" dirty="0"/>
              <a:t>Cristo Jesús </a:t>
            </a:r>
            <a:r>
              <a:rPr lang="en-US" sz="4000" i="1" dirty="0" err="1"/>
              <a:t>nació</a:t>
            </a:r>
            <a:r>
              <a:rPr lang="en-US" sz="4000" i="1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5715A5-10E9-8429-14BE-0E5FAE42B4F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419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1924</TotalTime>
  <Words>349</Words>
  <Application>Microsoft Macintosh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21</cp:revision>
  <dcterms:created xsi:type="dcterms:W3CDTF">2025-09-15T20:15:43Z</dcterms:created>
  <dcterms:modified xsi:type="dcterms:W3CDTF">2025-10-24T17:06:45Z</dcterms:modified>
</cp:coreProperties>
</file>