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2" d="100"/>
          <a:sy n="122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¡Precioso Cristo!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US" i="1" dirty="0"/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US" sz="4000" dirty="0"/>
              <a:t>¡Precioso Cristo! </a:t>
            </a:r>
            <a:r>
              <a:rPr lang="en-US" sz="4000" dirty="0" err="1"/>
              <a:t>Creador</a:t>
            </a:r>
            <a:r>
              <a:rPr lang="en-US" sz="4000" dirty="0"/>
              <a:t> de </a:t>
            </a:r>
            <a:r>
              <a:rPr lang="en-US" sz="4000" dirty="0" err="1"/>
              <a:t>todo</a:t>
            </a:r>
            <a:r>
              <a:rPr lang="en-US" sz="4000" dirty="0"/>
              <a:t>,</a:t>
            </a:r>
          </a:p>
          <a:p>
            <a:pPr algn="ctr"/>
            <a:r>
              <a:rPr lang="en-US" sz="4000" dirty="0"/>
              <a:t>del </a:t>
            </a:r>
            <a:r>
              <a:rPr lang="en-US" sz="4000" dirty="0" err="1"/>
              <a:t>universo</a:t>
            </a:r>
            <a:r>
              <a:rPr lang="en-US" sz="4000" dirty="0"/>
              <a:t> </a:t>
            </a:r>
            <a:r>
              <a:rPr lang="en-US" sz="4000" dirty="0" err="1"/>
              <a:t>Sustentador</a:t>
            </a:r>
            <a:r>
              <a:rPr lang="en-US" sz="4000" dirty="0"/>
              <a:t>.</a:t>
            </a:r>
          </a:p>
          <a:p>
            <a:pPr algn="ctr"/>
            <a:r>
              <a:rPr lang="en-US" sz="4000" dirty="0"/>
              <a:t>Sin fin es </a:t>
            </a:r>
            <a:r>
              <a:rPr lang="en-US" sz="4000" dirty="0" err="1"/>
              <a:t>su</a:t>
            </a:r>
            <a:r>
              <a:rPr lang="en-US" sz="4000" dirty="0"/>
              <a:t> saber, </a:t>
            </a:r>
            <a:r>
              <a:rPr lang="en-US" sz="4000" dirty="0" err="1"/>
              <a:t>glorioso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poder</a:t>
            </a:r>
            <a:r>
              <a:rPr lang="en-US" sz="4000" dirty="0"/>
              <a:t>:</a:t>
            </a:r>
          </a:p>
          <a:p>
            <a:pPr algn="ctr"/>
            <a:r>
              <a:rPr lang="en-US" sz="4000" dirty="0" err="1"/>
              <a:t>todo</a:t>
            </a:r>
            <a:r>
              <a:rPr lang="en-US" sz="4000" dirty="0"/>
              <a:t> es de </a:t>
            </a:r>
            <a:r>
              <a:rPr lang="en-US" sz="4000" dirty="0" err="1"/>
              <a:t>Él</a:t>
            </a:r>
            <a:r>
              <a:rPr lang="en-US" sz="4000" dirty="0"/>
              <a:t> y para </a:t>
            </a:r>
            <a:r>
              <a:rPr lang="en-US" sz="4000" dirty="0" err="1"/>
              <a:t>Él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C87DB-34C5-5904-FA8E-7C665E9C1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C70D274-E4F3-5028-5667-6A01C238C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8CF92A-B705-8C9B-D1E0-5D646B5A0B6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8CBFCAC-72E4-2DA6-8A0F-056E03A673B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9EA4D8-21D5-D594-9A39-AD846621CCA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¡Precioso Cristo!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8E92B4-0DC3-D17D-F889-D2D263CCCCF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US" i="1" dirty="0"/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D8DFC0-76E5-A01A-AA03-3A4050857BC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US" sz="4000" dirty="0"/>
              <a:t>¡Precioso Cristo! </a:t>
            </a:r>
            <a:r>
              <a:rPr lang="en-US" sz="4000" dirty="0" err="1"/>
              <a:t>Hijo</a:t>
            </a:r>
            <a:r>
              <a:rPr lang="en-US" sz="4000" dirty="0"/>
              <a:t> </a:t>
            </a:r>
            <a:r>
              <a:rPr lang="en-US" sz="4000" dirty="0" err="1"/>
              <a:t>eterno</a:t>
            </a:r>
            <a:r>
              <a:rPr lang="en-US" sz="4000" dirty="0"/>
              <a:t>, </a:t>
            </a:r>
            <a:r>
              <a:rPr lang="en-US" sz="4000" dirty="0" err="1"/>
              <a:t>amado</a:t>
            </a:r>
            <a:r>
              <a:rPr lang="en-US" sz="4000" dirty="0"/>
              <a:t>, </a:t>
            </a:r>
          </a:p>
          <a:p>
            <a:pPr algn="ctr"/>
            <a:r>
              <a:rPr lang="en-US" sz="4000" dirty="0" err="1"/>
              <a:t>lleno</a:t>
            </a:r>
            <a:r>
              <a:rPr lang="en-US" sz="4000" dirty="0"/>
              <a:t> de </a:t>
            </a:r>
            <a:r>
              <a:rPr lang="en-US" sz="4000" dirty="0" err="1"/>
              <a:t>gracia</a:t>
            </a:r>
            <a:r>
              <a:rPr lang="en-US" sz="4000" dirty="0"/>
              <a:t>, </a:t>
            </a:r>
            <a:r>
              <a:rPr lang="en-US" sz="4000" dirty="0" err="1"/>
              <a:t>verdad</a:t>
            </a:r>
            <a:r>
              <a:rPr lang="en-US" sz="4000" dirty="0"/>
              <a:t> y amor.</a:t>
            </a:r>
          </a:p>
          <a:p>
            <a:pPr algn="ctr"/>
            <a:r>
              <a:rPr lang="en-US" sz="4000" dirty="0"/>
              <a:t>Al </a:t>
            </a:r>
            <a:r>
              <a:rPr lang="en-US" sz="4000" dirty="0" err="1"/>
              <a:t>mundo</a:t>
            </a:r>
            <a:r>
              <a:rPr lang="en-US" sz="4000" dirty="0"/>
              <a:t> </a:t>
            </a:r>
            <a:r>
              <a:rPr lang="en-US" sz="4000" dirty="0" err="1"/>
              <a:t>descendió</a:t>
            </a:r>
            <a:r>
              <a:rPr lang="en-US" sz="4000" dirty="0"/>
              <a:t>, al Padre </a:t>
            </a:r>
            <a:r>
              <a:rPr lang="en-US" sz="4000" dirty="0" err="1"/>
              <a:t>complació</a:t>
            </a:r>
            <a:r>
              <a:rPr lang="en-US" sz="4000" dirty="0"/>
              <a:t>:</a:t>
            </a:r>
          </a:p>
          <a:p>
            <a:pPr algn="ctr"/>
            <a:r>
              <a:rPr lang="en-US" sz="4000" dirty="0"/>
              <a:t>el </a:t>
            </a:r>
            <a:r>
              <a:rPr lang="en-US" sz="4000" dirty="0" err="1"/>
              <a:t>corazón</a:t>
            </a:r>
            <a:r>
              <a:rPr lang="en-US" sz="4000" dirty="0"/>
              <a:t> de Dios </a:t>
            </a:r>
            <a:r>
              <a:rPr lang="en-US" sz="4000" dirty="0" err="1"/>
              <a:t>mostró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922B86-46A0-706A-37CE-0275AC054CF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96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9E717-F93E-0D68-F0EA-1CC217905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1179164-1A2A-BD9A-FB80-DA09A909E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80068D-8985-2DBB-DE8B-FAC94CE9EEF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6591FE6-EB12-54D8-12F9-A24AFFF65C7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23E5B9-DF7F-F5BF-1C04-5BC2A35C578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¡Precioso Cristo!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7359B0-3EB6-69F7-3D5C-DD5CC85FCE29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US" i="1" dirty="0"/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8EBEE7-66F0-7E31-F728-9787DEB5A1C8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US" sz="4000" dirty="0"/>
              <a:t>¡Precioso Cristo! De Dios el Cordero,</a:t>
            </a:r>
          </a:p>
          <a:p>
            <a:pPr algn="ctr"/>
            <a:r>
              <a:rPr lang="en-US" sz="4000" dirty="0"/>
              <a:t>santo, sin </a:t>
            </a:r>
            <a:r>
              <a:rPr lang="en-US" sz="4000" dirty="0" err="1"/>
              <a:t>mancha</a:t>
            </a:r>
            <a:r>
              <a:rPr lang="en-US" sz="4000" dirty="0"/>
              <a:t>, </a:t>
            </a:r>
            <a:r>
              <a:rPr lang="en-US" sz="4000" dirty="0" err="1"/>
              <a:t>escogido</a:t>
            </a:r>
            <a:r>
              <a:rPr lang="en-US" sz="4000" dirty="0"/>
              <a:t> </a:t>
            </a:r>
            <a:r>
              <a:rPr lang="en-US" sz="4000" dirty="0" err="1"/>
              <a:t>fue</a:t>
            </a:r>
            <a:r>
              <a:rPr lang="en-US" sz="4000" dirty="0"/>
              <a:t>.</a:t>
            </a:r>
          </a:p>
          <a:p>
            <a:pPr algn="ctr"/>
            <a:r>
              <a:rPr lang="en-US" sz="4000" dirty="0"/>
              <a:t>En </a:t>
            </a:r>
            <a:r>
              <a:rPr lang="en-US" sz="4000" dirty="0" err="1"/>
              <a:t>cruz</a:t>
            </a:r>
            <a:r>
              <a:rPr lang="en-US" sz="4000" dirty="0"/>
              <a:t> </a:t>
            </a:r>
            <a:r>
              <a:rPr lang="en-US" sz="4000" dirty="0" err="1"/>
              <a:t>su</a:t>
            </a:r>
            <a:r>
              <a:rPr lang="en-US" sz="4000" dirty="0"/>
              <a:t> </a:t>
            </a:r>
            <a:r>
              <a:rPr lang="en-US" sz="4000" dirty="0" err="1"/>
              <a:t>vida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 </a:t>
            </a:r>
            <a:r>
              <a:rPr lang="en-US" sz="4000" dirty="0" err="1"/>
              <a:t>en</a:t>
            </a:r>
            <a:r>
              <a:rPr lang="en-US" sz="4000" dirty="0"/>
              <a:t> plena </a:t>
            </a:r>
            <a:r>
              <a:rPr lang="en-US" sz="4000" dirty="0" err="1"/>
              <a:t>sumisión</a:t>
            </a:r>
            <a:r>
              <a:rPr lang="en-US" sz="4000" dirty="0"/>
              <a:t>:</a:t>
            </a:r>
          </a:p>
          <a:p>
            <a:pPr algn="ctr"/>
            <a:r>
              <a:rPr lang="en-US" sz="4000" dirty="0"/>
              <a:t>ofrenda a Dios de </a:t>
            </a:r>
            <a:r>
              <a:rPr lang="en-US" sz="4000" dirty="0" err="1"/>
              <a:t>grato</a:t>
            </a:r>
            <a:r>
              <a:rPr lang="en-US" sz="4000" dirty="0"/>
              <a:t> </a:t>
            </a:r>
            <a:r>
              <a:rPr lang="en-US" sz="4000" dirty="0" err="1"/>
              <a:t>olor</a:t>
            </a:r>
            <a:r>
              <a:rPr lang="en-US" sz="400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3EB25B-60D3-B2C1-6748-174ED5A0329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48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2278B-3D42-23A3-6004-EAB89CC9F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7A1F702-C604-F224-BB6B-16855F053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F4FD20-89E8-0567-5059-8BA0C486B46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C43DB1F-27C3-AE0F-19E1-A2F932F97A0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9B9AC9-C4C9-E2A7-F8AD-C53B423F9FA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¡Precioso Cristo!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F3AD9F-3326-05C9-0697-912A1DCC1AE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US" i="1" dirty="0"/>
          </a:p>
          <a:p>
            <a:r>
              <a:rPr lang="en-US" i="1" dirty="0"/>
              <a:t>Tr. Eleonor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F28C37-C581-24F0-71C3-AB1F2B2FBF4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/>
              <a:t>4.</a:t>
            </a:r>
            <a:br>
              <a:rPr lang="en-CA" sz="4000" dirty="0"/>
            </a:br>
            <a:r>
              <a:rPr lang="en-US" sz="4000" dirty="0"/>
              <a:t>¡Precioso Cristo! Gran </a:t>
            </a:r>
            <a:r>
              <a:rPr lang="en-US" sz="4000" dirty="0" err="1"/>
              <a:t>sacerdote</a:t>
            </a:r>
            <a:r>
              <a:rPr lang="en-US" sz="4000" dirty="0"/>
              <a:t> y Rey</a:t>
            </a:r>
          </a:p>
          <a:p>
            <a:pPr algn="ctr"/>
            <a:r>
              <a:rPr lang="en-US" sz="4000" dirty="0"/>
              <a:t>hoy ante Dios intercede </a:t>
            </a:r>
            <a:r>
              <a:rPr lang="en-US" sz="4000" dirty="0" err="1"/>
              <a:t>fiel</a:t>
            </a:r>
            <a:endParaRPr lang="en-US" sz="4000" dirty="0"/>
          </a:p>
          <a:p>
            <a:pPr algn="ctr"/>
            <a:r>
              <a:rPr lang="en-US" sz="4000" dirty="0" err="1"/>
              <a:t>por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Él</a:t>
            </a:r>
            <a:r>
              <a:rPr lang="en-US" sz="4000" dirty="0"/>
              <a:t> </a:t>
            </a:r>
            <a:r>
              <a:rPr lang="en-US" sz="4000" dirty="0" err="1"/>
              <a:t>salvó</a:t>
            </a:r>
            <a:r>
              <a:rPr lang="en-US" sz="4000" dirty="0"/>
              <a:t>. ¡La gloria sea a Dios</a:t>
            </a:r>
          </a:p>
          <a:p>
            <a:pPr algn="ctr"/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nos</a:t>
            </a:r>
            <a:r>
              <a:rPr lang="en-US" sz="4000" dirty="0"/>
              <a:t> </a:t>
            </a:r>
            <a:r>
              <a:rPr lang="en-US" sz="4000" dirty="0" err="1"/>
              <a:t>dio</a:t>
            </a:r>
            <a:r>
              <a:rPr lang="en-US" sz="4000" dirty="0"/>
              <a:t> </a:t>
            </a:r>
            <a:r>
              <a:rPr lang="en-US" sz="4000" dirty="0" err="1"/>
              <a:t>este</a:t>
            </a:r>
            <a:r>
              <a:rPr lang="en-US" sz="4000" dirty="0"/>
              <a:t> Salvador!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B69322-5A25-2AB4-5EEC-95F53835FDC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514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4717</TotalTime>
  <Words>201</Words>
  <Application>Microsoft Macintosh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172</cp:revision>
  <cp:lastPrinted>2026-09-30T21:39:18Z</cp:lastPrinted>
  <dcterms:created xsi:type="dcterms:W3CDTF">2022-05-23T20:34:02Z</dcterms:created>
  <dcterms:modified xsi:type="dcterms:W3CDTF">2026-10-30T18:54:29Z</dcterms:modified>
</cp:coreProperties>
</file>