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2150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mil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arpas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mil voces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alcen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notas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de amor.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trono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ocupa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regirá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371748"/>
            <a:ext cx="114499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82012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2150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Rey de gloria,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divina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potestad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nadie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arranque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son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propiedad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destinado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82878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371748"/>
            <a:ext cx="114499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72756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2150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Apresura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venida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nubes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¡oh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tierra,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Cristo,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Aureas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arpas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grey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“gloria”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entonen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15738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mil arpas y mil voces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371748"/>
            <a:ext cx="114499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Kelly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366327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5706</TotalTime>
  <Words>283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100</cp:revision>
  <cp:lastPrinted>2023-08-15T22:06:33Z</cp:lastPrinted>
  <dcterms:created xsi:type="dcterms:W3CDTF">2022-05-23T20:34:02Z</dcterms:created>
  <dcterms:modified xsi:type="dcterms:W3CDTF">2023-08-24T19:10:01Z</dcterms:modified>
</cp:coreProperties>
</file>