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726"/>
  </p:normalViewPr>
  <p:slideViewPr>
    <p:cSldViewPr snapToGrid="0" snapToObjects="1">
      <p:cViewPr varScale="1">
        <p:scale>
          <a:sx n="102" d="100"/>
          <a:sy n="102" d="100"/>
        </p:scale>
        <p:origin x="960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28/1/25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28/1/25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28/1/25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28/1/25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28/1/25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28/1/25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28/1/25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28/1/25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28/1/25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28/1/25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28/1/25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28/1/25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Por la hermosa extensión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3" y="1202587"/>
            <a:ext cx="3626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Folliott</a:t>
            </a:r>
            <a:r>
              <a:rPr lang="es-ES_tradnl" i="1" dirty="0"/>
              <a:t> S. </a:t>
            </a:r>
            <a:r>
              <a:rPr lang="es-ES_tradnl" i="1" dirty="0" err="1"/>
              <a:t>Pierpoint</a:t>
            </a:r>
            <a:endParaRPr lang="es-ES_tradnl" i="1" dirty="0"/>
          </a:p>
          <a:p>
            <a:r>
              <a:rPr lang="es-ES_tradnl" i="1" dirty="0"/>
              <a:t>Traducción: Clotilde F. </a:t>
            </a:r>
            <a:r>
              <a:rPr lang="es-ES_tradnl" i="1" dirty="0" err="1"/>
              <a:t>Nañez</a:t>
            </a:r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180070" y="1663538"/>
            <a:ext cx="10193563" cy="40164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</a:p>
          <a:p>
            <a:pPr algn="ctr"/>
            <a:r>
              <a:rPr lang="en-US" sz="4000" dirty="0"/>
              <a:t>Por la hermosa </a:t>
            </a:r>
            <a:r>
              <a:rPr lang="en-US" sz="4000" dirty="0" err="1"/>
              <a:t>extensión</a:t>
            </a:r>
            <a:r>
              <a:rPr lang="en-US" sz="4000" dirty="0"/>
              <a:t>,</a:t>
            </a:r>
          </a:p>
          <a:p>
            <a:pPr algn="ctr"/>
            <a:r>
              <a:rPr lang="en-US" sz="4000" dirty="0" err="1"/>
              <a:t>por</a:t>
            </a:r>
            <a:r>
              <a:rPr lang="en-US" sz="4000" dirty="0"/>
              <a:t> </a:t>
            </a:r>
            <a:r>
              <a:rPr lang="en-US" sz="4000" dirty="0" err="1"/>
              <a:t>el</a:t>
            </a:r>
            <a:r>
              <a:rPr lang="en-US" sz="4000" dirty="0"/>
              <a:t> </a:t>
            </a:r>
            <a:r>
              <a:rPr lang="en-US" sz="4000" dirty="0" err="1"/>
              <a:t>cielo</a:t>
            </a:r>
            <a:r>
              <a:rPr lang="en-US" sz="4000" dirty="0"/>
              <a:t> y </a:t>
            </a:r>
            <a:r>
              <a:rPr lang="en-US" sz="4000" dirty="0" err="1"/>
              <a:t>su</a:t>
            </a:r>
            <a:r>
              <a:rPr lang="en-US" sz="4000" dirty="0"/>
              <a:t> </a:t>
            </a:r>
            <a:r>
              <a:rPr lang="en-US" sz="4000" dirty="0" err="1"/>
              <a:t>esplendor</a:t>
            </a:r>
            <a:r>
              <a:rPr lang="en-US" sz="4000" dirty="0"/>
              <a:t>.</a:t>
            </a:r>
          </a:p>
          <a:p>
            <a:pPr algn="ctr"/>
            <a:r>
              <a:rPr lang="en-US" sz="4000" dirty="0"/>
              <a:t>y </a:t>
            </a:r>
            <a:r>
              <a:rPr lang="en-US" sz="4000" dirty="0" err="1"/>
              <a:t>por</a:t>
            </a:r>
            <a:r>
              <a:rPr lang="en-US" sz="4000" dirty="0"/>
              <a:t> </a:t>
            </a:r>
            <a:r>
              <a:rPr lang="en-US" sz="4000" dirty="0" err="1"/>
              <a:t>toda</a:t>
            </a:r>
            <a:r>
              <a:rPr lang="en-US" sz="4000" dirty="0"/>
              <a:t> la </a:t>
            </a:r>
            <a:r>
              <a:rPr lang="en-US" sz="4000" dirty="0" err="1"/>
              <a:t>creación</a:t>
            </a:r>
            <a:endParaRPr lang="en-US" sz="4000" dirty="0"/>
          </a:p>
          <a:p>
            <a:pPr algn="ctr">
              <a:spcAft>
                <a:spcPts val="1800"/>
              </a:spcAft>
            </a:pPr>
            <a:r>
              <a:rPr lang="en-US" sz="4000" dirty="0"/>
              <a:t>que </a:t>
            </a:r>
            <a:r>
              <a:rPr lang="en-US" sz="4000" dirty="0" err="1"/>
              <a:t>nos</a:t>
            </a:r>
            <a:r>
              <a:rPr lang="en-US" sz="4000" dirty="0"/>
              <a:t> </a:t>
            </a:r>
            <a:r>
              <a:rPr lang="en-US" sz="4000" dirty="0" err="1"/>
              <a:t>habla</a:t>
            </a:r>
            <a:r>
              <a:rPr lang="en-US" sz="4000" dirty="0"/>
              <a:t> de </a:t>
            </a:r>
            <a:r>
              <a:rPr lang="en-US" sz="4000" dirty="0" err="1"/>
              <a:t>tu</a:t>
            </a:r>
            <a:r>
              <a:rPr lang="en-US" sz="4000" dirty="0"/>
              <a:t> amor: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pPr algn="ctr"/>
            <a:r>
              <a:rPr lang="en-US" sz="4000" i="1" dirty="0" err="1">
                <a:effectLst/>
              </a:rPr>
              <a:t>Elevamos</a:t>
            </a:r>
            <a:r>
              <a:rPr lang="en-US" sz="4000" i="1" dirty="0">
                <a:effectLst/>
              </a:rPr>
              <a:t>, oh </a:t>
            </a:r>
            <a:r>
              <a:rPr lang="en-US" sz="4000" i="1" dirty="0" err="1">
                <a:effectLst/>
              </a:rPr>
              <a:t>Señor</a:t>
            </a:r>
            <a:r>
              <a:rPr lang="en-US" sz="4000" i="1" dirty="0">
                <a:effectLst/>
              </a:rPr>
              <a:t>, </a:t>
            </a:r>
            <a:r>
              <a:rPr lang="en-US" sz="4000" i="1" dirty="0" err="1">
                <a:effectLst/>
              </a:rPr>
              <a:t>nuestros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himnos</a:t>
            </a:r>
            <a:r>
              <a:rPr lang="en-US" sz="4000" i="1" dirty="0">
                <a:effectLst/>
              </a:rPr>
              <a:t> de </a:t>
            </a:r>
            <a:r>
              <a:rPr lang="en-US" sz="4000" i="1" dirty="0" err="1">
                <a:effectLst/>
              </a:rPr>
              <a:t>loor</a:t>
            </a:r>
            <a:r>
              <a:rPr lang="en-US" sz="4000" i="1" dirty="0">
                <a:effectLst/>
              </a:rPr>
              <a:t>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7659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0AE73B-8D8B-125C-8168-DBD007144A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256347F0-8172-DCC1-0839-B90B01D5E8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C20284E-CC18-CEEC-A98F-E0B939448AFE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299EB8E-F48C-B2C4-F36B-F701BA4FA27B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5AC9F74-448F-C3B2-B685-0E75E71FC486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Por la hermosa extensión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3E35DEB-E5CE-F6DD-0233-AF52A19E68F3}"/>
              </a:ext>
            </a:extLst>
          </p:cNvPr>
          <p:cNvSpPr txBox="1"/>
          <p:nvPr/>
        </p:nvSpPr>
        <p:spPr>
          <a:xfrm>
            <a:off x="481913" y="1202587"/>
            <a:ext cx="3626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Folliott</a:t>
            </a:r>
            <a:r>
              <a:rPr lang="es-ES_tradnl" i="1" dirty="0"/>
              <a:t> S. </a:t>
            </a:r>
            <a:r>
              <a:rPr lang="es-ES_tradnl" i="1" dirty="0" err="1"/>
              <a:t>Pierpoint</a:t>
            </a:r>
            <a:endParaRPr lang="es-ES_tradnl" i="1" dirty="0"/>
          </a:p>
          <a:p>
            <a:r>
              <a:rPr lang="es-ES_tradnl" i="1" dirty="0"/>
              <a:t>Traducción: Clotilde F. </a:t>
            </a:r>
            <a:r>
              <a:rPr lang="es-ES_tradnl" i="1" dirty="0" err="1"/>
              <a:t>Nañez</a:t>
            </a:r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6C5B346-6652-1F61-8FBE-E4FDA9D45F66}"/>
              </a:ext>
            </a:extLst>
          </p:cNvPr>
          <p:cNvSpPr/>
          <p:nvPr/>
        </p:nvSpPr>
        <p:spPr>
          <a:xfrm>
            <a:off x="1180070" y="1663538"/>
            <a:ext cx="10193563" cy="40164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</a:p>
          <a:p>
            <a:pPr algn="ctr"/>
            <a:r>
              <a:rPr lang="en-US" sz="4000" dirty="0"/>
              <a:t>Por </a:t>
            </a:r>
            <a:r>
              <a:rPr lang="en-US" sz="4000" dirty="0" err="1"/>
              <a:t>tu</a:t>
            </a:r>
            <a:r>
              <a:rPr lang="en-US" sz="4000" dirty="0"/>
              <a:t> Palabra </a:t>
            </a:r>
            <a:r>
              <a:rPr lang="en-US" sz="4000" dirty="0" err="1"/>
              <a:t>buen</a:t>
            </a:r>
            <a:r>
              <a:rPr lang="en-US" sz="4000" dirty="0"/>
              <a:t> Jesús,</a:t>
            </a:r>
          </a:p>
          <a:p>
            <a:pPr algn="ctr"/>
            <a:r>
              <a:rPr lang="en-US" sz="4000" dirty="0"/>
              <a:t>que </a:t>
            </a:r>
            <a:r>
              <a:rPr lang="en-US" sz="4000" dirty="0" err="1"/>
              <a:t>nos</a:t>
            </a:r>
            <a:r>
              <a:rPr lang="en-US" sz="4000" dirty="0"/>
              <a:t> </a:t>
            </a:r>
            <a:r>
              <a:rPr lang="en-US" sz="4000" dirty="0" err="1"/>
              <a:t>salva</a:t>
            </a:r>
            <a:r>
              <a:rPr lang="en-US" sz="4000" dirty="0"/>
              <a:t> del error,</a:t>
            </a:r>
          </a:p>
          <a:p>
            <a:pPr algn="ctr"/>
            <a:r>
              <a:rPr lang="en-US" sz="4000" dirty="0"/>
              <a:t>y que </a:t>
            </a:r>
            <a:r>
              <a:rPr lang="en-US" sz="4000" dirty="0" err="1"/>
              <a:t>ofrece</a:t>
            </a:r>
            <a:r>
              <a:rPr lang="en-US" sz="4000" dirty="0"/>
              <a:t> </a:t>
            </a:r>
            <a:r>
              <a:rPr lang="en-US" sz="4000" dirty="0" err="1"/>
              <a:t>clara</a:t>
            </a:r>
            <a:r>
              <a:rPr lang="en-US" sz="4000" dirty="0"/>
              <a:t> luz</a:t>
            </a:r>
          </a:p>
          <a:p>
            <a:pPr algn="ctr">
              <a:spcAft>
                <a:spcPts val="1800"/>
              </a:spcAft>
            </a:pPr>
            <a:r>
              <a:rPr lang="en-US" sz="4000" dirty="0"/>
              <a:t>al </a:t>
            </a:r>
            <a:r>
              <a:rPr lang="en-US" sz="4000" dirty="0" err="1"/>
              <a:t>perdido</a:t>
            </a:r>
            <a:r>
              <a:rPr lang="en-US" sz="4000" dirty="0"/>
              <a:t> </a:t>
            </a:r>
            <a:r>
              <a:rPr lang="en-US" sz="4000" dirty="0" err="1"/>
              <a:t>pecador</a:t>
            </a:r>
            <a:r>
              <a:rPr lang="en-US" sz="4000" dirty="0"/>
              <a:t>: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pPr algn="ctr"/>
            <a:r>
              <a:rPr lang="en-US" sz="4000" i="1" dirty="0" err="1">
                <a:effectLst/>
              </a:rPr>
              <a:t>Elevamos</a:t>
            </a:r>
            <a:r>
              <a:rPr lang="en-US" sz="4000" i="1" dirty="0">
                <a:effectLst/>
              </a:rPr>
              <a:t>, oh </a:t>
            </a:r>
            <a:r>
              <a:rPr lang="en-US" sz="4000" i="1" dirty="0" err="1">
                <a:effectLst/>
              </a:rPr>
              <a:t>Señor</a:t>
            </a:r>
            <a:r>
              <a:rPr lang="en-US" sz="4000" i="1" dirty="0">
                <a:effectLst/>
              </a:rPr>
              <a:t>, </a:t>
            </a:r>
            <a:r>
              <a:rPr lang="en-US" sz="4000" i="1" dirty="0" err="1">
                <a:effectLst/>
              </a:rPr>
              <a:t>nuestros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himnos</a:t>
            </a:r>
            <a:r>
              <a:rPr lang="en-US" sz="4000" i="1" dirty="0">
                <a:effectLst/>
              </a:rPr>
              <a:t> de </a:t>
            </a:r>
            <a:r>
              <a:rPr lang="en-US" sz="4000" i="1" dirty="0" err="1">
                <a:effectLst/>
              </a:rPr>
              <a:t>loor</a:t>
            </a:r>
            <a:r>
              <a:rPr lang="en-US" sz="4000" i="1" dirty="0">
                <a:effectLst/>
              </a:rPr>
              <a:t>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BCB0B06-A270-C334-693F-0C67742DB051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89403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F5092C-9BCA-A631-E5B7-34A0FD5628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F1E762DD-60D1-F0FC-CFFB-89472C4577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D520A74-FF70-D21D-505C-C484AC9ECF29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0D56BF7-E810-96A7-308C-0C1307F274BD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3DA8E2-A23E-DF1D-30B7-4D73BF161D85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Por la hermosa extensión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873312B-72B3-1BC8-03C5-D69F57D69CAF}"/>
              </a:ext>
            </a:extLst>
          </p:cNvPr>
          <p:cNvSpPr txBox="1"/>
          <p:nvPr/>
        </p:nvSpPr>
        <p:spPr>
          <a:xfrm>
            <a:off x="481913" y="1202587"/>
            <a:ext cx="3626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Folliott</a:t>
            </a:r>
            <a:r>
              <a:rPr lang="es-ES_tradnl" i="1" dirty="0"/>
              <a:t> S. </a:t>
            </a:r>
            <a:r>
              <a:rPr lang="es-ES_tradnl" i="1" dirty="0" err="1"/>
              <a:t>Pierpoint</a:t>
            </a:r>
            <a:endParaRPr lang="es-ES_tradnl" i="1" dirty="0"/>
          </a:p>
          <a:p>
            <a:r>
              <a:rPr lang="es-ES_tradnl" i="1" dirty="0"/>
              <a:t>Traducción: Clotilde F. </a:t>
            </a:r>
            <a:r>
              <a:rPr lang="es-ES_tradnl" i="1" dirty="0" err="1"/>
              <a:t>Nañez</a:t>
            </a:r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D3A046A-A2C8-4B39-63E8-835C75C0A88A}"/>
              </a:ext>
            </a:extLst>
          </p:cNvPr>
          <p:cNvSpPr/>
          <p:nvPr/>
        </p:nvSpPr>
        <p:spPr>
          <a:xfrm>
            <a:off x="1180070" y="1663538"/>
            <a:ext cx="10193563" cy="40164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</a:p>
          <a:p>
            <a:pPr algn="ctr"/>
            <a:r>
              <a:rPr lang="en-US" sz="4000" dirty="0"/>
              <a:t>Por </a:t>
            </a:r>
            <a:r>
              <a:rPr lang="en-US" sz="4000" dirty="0" err="1"/>
              <a:t>tu</a:t>
            </a:r>
            <a:r>
              <a:rPr lang="en-US" sz="4000" dirty="0"/>
              <a:t> amor, Dios de </a:t>
            </a:r>
            <a:r>
              <a:rPr lang="en-US" sz="4000" dirty="0" err="1"/>
              <a:t>bondad</a:t>
            </a:r>
            <a:r>
              <a:rPr lang="en-US" sz="4000" dirty="0"/>
              <a:t>,</a:t>
            </a:r>
          </a:p>
          <a:p>
            <a:pPr algn="ctr"/>
            <a:r>
              <a:rPr lang="en-US" sz="4000" dirty="0" err="1"/>
              <a:t>por</a:t>
            </a:r>
            <a:r>
              <a:rPr lang="en-US" sz="4000" dirty="0"/>
              <a:t> Jesús </a:t>
            </a:r>
            <a:r>
              <a:rPr lang="en-US" sz="4000" dirty="0" err="1"/>
              <a:t>precioso</a:t>
            </a:r>
            <a:r>
              <a:rPr lang="en-US" sz="4000" dirty="0"/>
              <a:t> don,</a:t>
            </a:r>
          </a:p>
          <a:p>
            <a:pPr algn="ctr"/>
            <a:r>
              <a:rPr lang="en-US" sz="4000" dirty="0"/>
              <a:t>que </a:t>
            </a:r>
            <a:r>
              <a:rPr lang="en-US" sz="4000" dirty="0" err="1"/>
              <a:t>trae</a:t>
            </a:r>
            <a:r>
              <a:rPr lang="en-US" sz="4000" dirty="0"/>
              <a:t> </a:t>
            </a:r>
            <a:r>
              <a:rPr lang="en-US" sz="4000" dirty="0" err="1"/>
              <a:t>buena</a:t>
            </a:r>
            <a:r>
              <a:rPr lang="en-US" sz="4000" dirty="0"/>
              <a:t> </a:t>
            </a:r>
            <a:r>
              <a:rPr lang="en-US" sz="4000" dirty="0" err="1"/>
              <a:t>voluntad</a:t>
            </a:r>
            <a:endParaRPr lang="en-US" sz="4000" dirty="0"/>
          </a:p>
          <a:p>
            <a:pPr algn="ctr">
              <a:spcAft>
                <a:spcPts val="1800"/>
              </a:spcAft>
            </a:pPr>
            <a:r>
              <a:rPr lang="en-US" sz="4000" dirty="0"/>
              <a:t>y da </a:t>
            </a:r>
            <a:r>
              <a:rPr lang="en-US" sz="4000" dirty="0" err="1"/>
              <a:t>paz</a:t>
            </a:r>
            <a:r>
              <a:rPr lang="en-US" sz="4000" dirty="0"/>
              <a:t> al </a:t>
            </a:r>
            <a:r>
              <a:rPr lang="en-US" sz="4000" dirty="0" err="1"/>
              <a:t>corazón</a:t>
            </a:r>
            <a:r>
              <a:rPr lang="en-US" sz="4000" dirty="0"/>
              <a:t>: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pPr algn="ctr"/>
            <a:r>
              <a:rPr lang="en-US" sz="4000" i="1" dirty="0" err="1">
                <a:effectLst/>
              </a:rPr>
              <a:t>Elevamos</a:t>
            </a:r>
            <a:r>
              <a:rPr lang="en-US" sz="4000" i="1" dirty="0">
                <a:effectLst/>
              </a:rPr>
              <a:t>, oh </a:t>
            </a:r>
            <a:r>
              <a:rPr lang="en-US" sz="4000" i="1" dirty="0" err="1">
                <a:effectLst/>
              </a:rPr>
              <a:t>Señor</a:t>
            </a:r>
            <a:r>
              <a:rPr lang="en-US" sz="4000" i="1" dirty="0">
                <a:effectLst/>
              </a:rPr>
              <a:t>, </a:t>
            </a:r>
            <a:r>
              <a:rPr lang="en-US" sz="4000" i="1" dirty="0" err="1">
                <a:effectLst/>
              </a:rPr>
              <a:t>nuestros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himnos</a:t>
            </a:r>
            <a:r>
              <a:rPr lang="en-US" sz="4000" i="1" dirty="0">
                <a:effectLst/>
              </a:rPr>
              <a:t> de </a:t>
            </a:r>
            <a:r>
              <a:rPr lang="en-US" sz="4000" i="1" dirty="0" err="1">
                <a:effectLst/>
              </a:rPr>
              <a:t>loor</a:t>
            </a:r>
            <a:r>
              <a:rPr lang="en-US" sz="4000" i="1" dirty="0">
                <a:effectLst/>
              </a:rPr>
              <a:t>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9F125A6-5CEC-B50E-7E20-A7CD87C01742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20362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48</TotalTime>
  <Words>167</Words>
  <Application>Microsoft Macintosh PowerPoint</Application>
  <PresentationFormat>Widescreen</PresentationFormat>
  <Paragraphs>30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Avenir Book</vt:lpstr>
      <vt:lpstr>Calibri</vt:lpstr>
      <vt:lpstr>Calibri Light</vt:lpstr>
      <vt:lpstr>Helvetica Neue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Miguel Mosquera</dc:creator>
  <cp:lastModifiedBy>Miguel Mosquera</cp:lastModifiedBy>
  <cp:revision>6</cp:revision>
  <dcterms:created xsi:type="dcterms:W3CDTF">2025-01-22T20:48:06Z</dcterms:created>
  <dcterms:modified xsi:type="dcterms:W3CDTF">2025-01-28T18:28:12Z</dcterms:modified>
</cp:coreProperties>
</file>