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9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588382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spcAft>
                <a:spcPts val="1800"/>
              </a:spcAft>
            </a:pPr>
            <a:r>
              <a:rPr lang="en-US" sz="4000" dirty="0"/>
              <a:t>Por la hermosa </a:t>
            </a:r>
            <a:r>
              <a:rPr lang="en-US" sz="4000" dirty="0" err="1"/>
              <a:t>creación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su</a:t>
            </a:r>
            <a:r>
              <a:rPr lang="en-US" sz="4000" dirty="0"/>
              <a:t> gloria y </a:t>
            </a:r>
            <a:r>
              <a:rPr lang="en-US" sz="4000" dirty="0" err="1"/>
              <a:t>majestad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Por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y </a:t>
            </a:r>
            <a:r>
              <a:rPr lang="en-US" sz="4000" dirty="0" err="1"/>
              <a:t>compasión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derramas</a:t>
            </a:r>
            <a:r>
              <a:rPr lang="en-US" sz="4000" dirty="0"/>
              <a:t> con </a:t>
            </a:r>
            <a:r>
              <a:rPr lang="en-US" sz="4000" dirty="0" err="1"/>
              <a:t>bondad</a:t>
            </a:r>
            <a:r>
              <a:rPr lang="en-US" sz="4000" dirty="0"/>
              <a:t>: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Alabanzas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/>
              <a:t>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cantamos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6A603-E098-886A-8A0D-C8022410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EE9CD4E-8019-5380-D1FE-0A2D286CD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F6B280-4BD4-5FF7-32B6-7178C0FE760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0087572-5FFC-E448-A7E9-04135D09E4A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612C4A-ACB3-0AB9-07AC-947B8424882B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47FC9-9CEF-637A-AB4C-119BE5DB62B7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924E9A-AD59-4CE9-E4AC-49FEA26EE81B}"/>
              </a:ext>
            </a:extLst>
          </p:cNvPr>
          <p:cNvSpPr/>
          <p:nvPr/>
        </p:nvSpPr>
        <p:spPr>
          <a:xfrm>
            <a:off x="1180070" y="1588382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spcAft>
                <a:spcPts val="1800"/>
              </a:spcAft>
            </a:pPr>
            <a:r>
              <a:rPr lang="en-US" sz="4000" dirty="0"/>
              <a:t>Por </a:t>
            </a:r>
            <a:r>
              <a:rPr lang="en-US" sz="4000" dirty="0" err="1"/>
              <a:t>el</a:t>
            </a:r>
            <a:r>
              <a:rPr lang="en-US" sz="4000" dirty="0"/>
              <a:t> sol y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calor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luna, </a:t>
            </a:r>
            <a:r>
              <a:rPr lang="en-US" sz="4000" dirty="0" err="1"/>
              <a:t>estrellas</a:t>
            </a:r>
            <a:r>
              <a:rPr lang="en-US" sz="4000" dirty="0"/>
              <a:t>, </a:t>
            </a:r>
            <a:r>
              <a:rPr lang="en-US" sz="4000" dirty="0" err="1"/>
              <a:t>ríos</a:t>
            </a:r>
            <a:r>
              <a:rPr lang="en-US" sz="4000" dirty="0"/>
              <a:t>, mar,</a:t>
            </a:r>
            <a:br>
              <a:rPr lang="en-US" sz="4000" dirty="0"/>
            </a:br>
            <a:r>
              <a:rPr lang="en-US" sz="4000" dirty="0" err="1"/>
              <a:t>valle</a:t>
            </a:r>
            <a:r>
              <a:rPr lang="en-US" sz="4000" dirty="0"/>
              <a:t>, monte, árbol, </a:t>
            </a:r>
            <a:r>
              <a:rPr lang="en-US" sz="4000" dirty="0" err="1"/>
              <a:t>flor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admiramos</a:t>
            </a:r>
            <a:r>
              <a:rPr lang="en-US" sz="4000" dirty="0"/>
              <a:t> sin </a:t>
            </a:r>
            <a:r>
              <a:rPr lang="en-US" sz="4000" dirty="0" err="1"/>
              <a:t>cesar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Alabanzas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/>
              <a:t>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cantamos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E17C90-078B-4D62-8E9F-28E885629E9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B9EB-5903-AB09-8FDA-82539943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2F6B25A-531F-E92E-8624-DA7FB30BE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E26F14-50EA-23F7-3DC7-4A83F0F6211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1BDF5E-C65C-A816-EF01-A5793318AEF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762651-E2F4-73DE-0ED0-E12C88080309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CC7AEF-23D9-1A2C-E4F9-22BA7FE9B88E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82120F-A306-B21C-2DE3-6DFABB43B965}"/>
              </a:ext>
            </a:extLst>
          </p:cNvPr>
          <p:cNvSpPr/>
          <p:nvPr/>
        </p:nvSpPr>
        <p:spPr>
          <a:xfrm>
            <a:off x="1180070" y="1588382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spcAft>
                <a:spcPts val="1800"/>
              </a:spcAft>
            </a:pPr>
            <a:r>
              <a:rPr lang="en-US" sz="4000" dirty="0"/>
              <a:t>Por la </a:t>
            </a:r>
            <a:r>
              <a:rPr lang="en-US" sz="4000" dirty="0" err="1"/>
              <a:t>vida</a:t>
            </a:r>
            <a:r>
              <a:rPr lang="en-US" sz="4000" dirty="0"/>
              <a:t> que </a:t>
            </a:r>
            <a:r>
              <a:rPr lang="en-US" sz="4000" dirty="0" err="1"/>
              <a:t>nos</a:t>
            </a:r>
            <a:r>
              <a:rPr lang="en-US" sz="4000" dirty="0"/>
              <a:t> das;</a:t>
            </a:r>
            <a:br>
              <a:rPr lang="en-US" sz="4000" dirty="0"/>
            </a:br>
            <a:r>
              <a:rPr lang="en-US" sz="4000" dirty="0"/>
              <a:t>gran, </a:t>
            </a:r>
            <a:r>
              <a:rPr lang="en-US" sz="4000" dirty="0" err="1"/>
              <a:t>inmerecido</a:t>
            </a:r>
            <a:r>
              <a:rPr lang="en-US" sz="4000" dirty="0"/>
              <a:t> don.</a:t>
            </a:r>
            <a:br>
              <a:rPr lang="en-US" sz="4000" dirty="0"/>
            </a:br>
            <a:r>
              <a:rPr lang="en-US" sz="4000" dirty="0"/>
              <a:t>Por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sangre</a:t>
            </a:r>
            <a:r>
              <a:rPr lang="en-US" sz="4000" dirty="0"/>
              <a:t> que, </a:t>
            </a:r>
            <a:r>
              <a:rPr lang="en-US" sz="4000" dirty="0" err="1"/>
              <a:t>eficaz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al culpable da </a:t>
            </a:r>
            <a:r>
              <a:rPr lang="en-US" sz="4000" dirty="0" err="1"/>
              <a:t>perdón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Alabanzas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/>
              <a:t>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cantamos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90893B-ECF5-829F-E3DB-F9897E3710C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23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22670-7BA9-C11C-0CBA-AF4FF4934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9DD4EDA-2455-29D5-F051-4931B2FE3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0C6E62-4085-8E8C-7205-559642FD8C7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C5805F-6B17-31B6-B6B1-A3DCA8FCF7F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B524DA-A7BF-543B-61E2-148CE3EB1166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918620-6638-63C9-E84F-42380A701506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FCE4E8-C6AE-0347-D3D3-BC6E70E70F29}"/>
              </a:ext>
            </a:extLst>
          </p:cNvPr>
          <p:cNvSpPr/>
          <p:nvPr/>
        </p:nvSpPr>
        <p:spPr>
          <a:xfrm>
            <a:off x="1180070" y="1588382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spcAft>
                <a:spcPts val="1800"/>
              </a:spcAft>
            </a:pPr>
            <a:r>
              <a:rPr lang="en-US" sz="4000" dirty="0"/>
              <a:t>Por </a:t>
            </a:r>
            <a:r>
              <a:rPr lang="en-US" sz="4000" dirty="0" err="1"/>
              <a:t>preciosa</a:t>
            </a:r>
            <a:r>
              <a:rPr lang="en-US" sz="4000" dirty="0"/>
              <a:t> </a:t>
            </a:r>
            <a:r>
              <a:rPr lang="en-US" sz="4000" dirty="0" err="1"/>
              <a:t>comunión</a:t>
            </a:r>
            <a:br>
              <a:rPr lang="en-US" sz="4000" dirty="0"/>
            </a:br>
            <a:r>
              <a:rPr lang="en-US" sz="4000" dirty="0"/>
              <a:t>que </a:t>
            </a:r>
            <a:r>
              <a:rPr lang="en-US" sz="4000" dirty="0" err="1"/>
              <a:t>gozamos</a:t>
            </a:r>
            <a:r>
              <a:rPr lang="en-US" sz="4000" dirty="0"/>
              <a:t> hoy,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entonamos</a:t>
            </a:r>
            <a:r>
              <a:rPr lang="en-US" sz="4000" dirty="0"/>
              <a:t> la canción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digno</a:t>
            </a:r>
            <a:r>
              <a:rPr lang="en-US" sz="4000" dirty="0"/>
              <a:t> </a:t>
            </a:r>
            <a:r>
              <a:rPr lang="en-US" sz="4000" dirty="0" err="1"/>
              <a:t>eres</a:t>
            </a:r>
            <a:r>
              <a:rPr lang="en-US" sz="4000" dirty="0"/>
              <a:t> del honor.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Alabanzas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/>
              <a:t>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cantamos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5A0513-D219-038F-42EE-8D2C1E264E0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53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2EC5F-14DF-683A-A30D-C7EF7A924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5603DCE-0E92-BAEE-2A9E-8A2A3F40E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098E2-1AED-2BEF-082B-50C2AF11449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920FC8E-2E7E-BDF6-C4C0-773A54479D9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5A8BD-CF78-ED23-16E3-C2EDDB2172C2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Por la hermosa creación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72EFF1-408D-6DA5-A772-BA0FF5BCCF0A}"/>
              </a:ext>
            </a:extLst>
          </p:cNvPr>
          <p:cNvSpPr txBox="1"/>
          <p:nvPr/>
        </p:nvSpPr>
        <p:spPr>
          <a:xfrm>
            <a:off x="481913" y="1202587"/>
            <a:ext cx="362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Folliott</a:t>
            </a:r>
            <a:r>
              <a:rPr lang="es-ES_tradnl" i="1" dirty="0"/>
              <a:t> S. </a:t>
            </a:r>
            <a:r>
              <a:rPr lang="es-ES_tradnl" i="1" dirty="0" err="1"/>
              <a:t>Pierpoint</a:t>
            </a:r>
            <a:endParaRPr lang="es-ES_tradnl" i="1" dirty="0"/>
          </a:p>
          <a:p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CEB88-59CA-3F55-801E-6905AF9735D6}"/>
              </a:ext>
            </a:extLst>
          </p:cNvPr>
          <p:cNvSpPr/>
          <p:nvPr/>
        </p:nvSpPr>
        <p:spPr>
          <a:xfrm>
            <a:off x="1180070" y="1588382"/>
            <a:ext cx="1019356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>
              <a:spcAft>
                <a:spcPts val="1800"/>
              </a:spcAft>
            </a:pPr>
            <a:r>
              <a:rPr lang="en-US" sz="4000" dirty="0"/>
              <a:t>Por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eterno</a:t>
            </a:r>
            <a:r>
              <a:rPr lang="en-US" sz="4000" dirty="0"/>
              <a:t> Don de amor</a:t>
            </a:r>
            <a:br>
              <a:rPr lang="en-US" sz="4000" dirty="0"/>
            </a:br>
            <a:r>
              <a:rPr lang="en-US" sz="4000" dirty="0" err="1"/>
              <a:t>quien</a:t>
            </a:r>
            <a:r>
              <a:rPr lang="en-US" sz="4000" dirty="0"/>
              <a:t> del </a:t>
            </a:r>
            <a:r>
              <a:rPr lang="en-US" sz="4000" dirty="0" err="1"/>
              <a:t>cielo</a:t>
            </a:r>
            <a:r>
              <a:rPr lang="en-US" sz="4000" dirty="0"/>
              <a:t> </a:t>
            </a:r>
            <a:r>
              <a:rPr lang="en-US" sz="4000" dirty="0" err="1"/>
              <a:t>descendió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Cristo,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Redentor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gran </a:t>
            </a:r>
            <a:r>
              <a:rPr lang="en-US" sz="4000" dirty="0" err="1"/>
              <a:t>obra</a:t>
            </a:r>
            <a:r>
              <a:rPr lang="en-US" sz="4000" dirty="0"/>
              <a:t> </a:t>
            </a:r>
            <a:r>
              <a:rPr lang="en-US" sz="4000" dirty="0" err="1"/>
              <a:t>completó</a:t>
            </a:r>
            <a:r>
              <a:rPr lang="en-US" sz="4000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en-US" sz="4000" i="1" dirty="0" err="1">
                <a:effectLst/>
              </a:rPr>
              <a:t>Alabanzas</a:t>
            </a:r>
            <a:r>
              <a:rPr lang="en-US" sz="4000" i="1" dirty="0">
                <a:effectLst/>
              </a:rPr>
              <a:t> y </a:t>
            </a:r>
            <a:r>
              <a:rPr lang="en-US" sz="4000" i="1" dirty="0" err="1">
                <a:effectLst/>
              </a:rPr>
              <a:t>loor</a:t>
            </a:r>
            <a:r>
              <a:rPr lang="en-US" sz="4000" i="1" dirty="0"/>
              <a:t> </a:t>
            </a:r>
            <a:r>
              <a:rPr lang="en-US" sz="4000" i="1" dirty="0" err="1">
                <a:effectLst/>
              </a:rPr>
              <a:t>te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cantamos</a:t>
            </a:r>
            <a:r>
              <a:rPr lang="en-US" sz="4000" i="1" dirty="0">
                <a:effectLst/>
              </a:rPr>
              <a:t>, oh </a:t>
            </a:r>
            <a:r>
              <a:rPr lang="en-US" sz="4000" i="1" dirty="0" err="1">
                <a:effectLst/>
              </a:rPr>
              <a:t>Señor</a:t>
            </a:r>
            <a:r>
              <a:rPr lang="en-US" sz="4000" i="1" dirty="0">
                <a:effectLst/>
              </a:rPr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0EA09E8-8087-2D62-C71B-E05EF8CC511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342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275</Words>
  <Application>Microsoft Macintosh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5</cp:revision>
  <dcterms:created xsi:type="dcterms:W3CDTF">2025-01-22T20:48:06Z</dcterms:created>
  <dcterms:modified xsi:type="dcterms:W3CDTF">2025-01-28T18:17:29Z</dcterms:modified>
</cp:coreProperties>
</file>