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17/7/24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481914" y="193447"/>
            <a:ext cx="11228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Padre y Señor de toda la creación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06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C. Roberts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Padre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filial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adoración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Porque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excede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poder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vemos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481914" y="193447"/>
            <a:ext cx="11228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Padre y Señor de toda la creación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06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C. Roberts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344058" y="1990679"/>
            <a:ext cx="984907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flor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ave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dicen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Creador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doquier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muestras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montaña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mar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cielo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azul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expresión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inmensa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excelsitud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80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481914" y="193447"/>
            <a:ext cx="11228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Padre y Señor de toda la creación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06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C. Roberts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344058" y="1990679"/>
            <a:ext cx="984907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/>
              <a:t>3.</a:t>
            </a:r>
            <a:endParaRPr lang="es-ES_tradnl" sz="4000" b="1" dirty="0"/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misterio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humano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ser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hay un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destello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a Ti,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Padre celestial,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siempre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sumiso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vivirá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mortal.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192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158</Words>
  <Application>Microsoft Macintosh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3</cp:revision>
  <dcterms:created xsi:type="dcterms:W3CDTF">2024-07-16T19:34:49Z</dcterms:created>
  <dcterms:modified xsi:type="dcterms:W3CDTF">2024-07-17T21:59:50Z</dcterms:modified>
</cp:coreProperties>
</file>