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Omnipotente Padre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1731668"/>
            <a:ext cx="11449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/>
              <a:t>Omnipotente</a:t>
            </a:r>
            <a:r>
              <a:rPr lang="en-US" sz="4000" dirty="0"/>
              <a:t> Padre Dios,</a:t>
            </a:r>
            <a:br>
              <a:rPr lang="en-US" sz="4000" dirty="0"/>
            </a:br>
            <a:r>
              <a:rPr lang="en-US" sz="4000" dirty="0" err="1"/>
              <a:t>danos</a:t>
            </a:r>
            <a:r>
              <a:rPr lang="en-US" sz="4000" dirty="0"/>
              <a:t> la </a:t>
            </a:r>
            <a:r>
              <a:rPr lang="en-US" sz="4000" dirty="0" err="1"/>
              <a:t>fe</a:t>
            </a:r>
            <a:r>
              <a:rPr lang="en-US" sz="4000" dirty="0"/>
              <a:t> del Salvador,</a:t>
            </a:r>
            <a:br>
              <a:rPr lang="en-US" sz="4000" dirty="0"/>
            </a:br>
            <a:r>
              <a:rPr lang="en-US" sz="4000" dirty="0"/>
              <a:t>que a </a:t>
            </a:r>
            <a:r>
              <a:rPr lang="en-US" sz="4000" dirty="0" err="1"/>
              <a:t>nuestros</a:t>
            </a:r>
            <a:r>
              <a:rPr lang="en-US" sz="4000" dirty="0"/>
              <a:t> padres </a:t>
            </a:r>
            <a:r>
              <a:rPr lang="en-US" sz="4000" dirty="0" err="1"/>
              <a:t>fue</a:t>
            </a:r>
            <a:r>
              <a:rPr lang="en-US" sz="4000" dirty="0"/>
              <a:t> </a:t>
            </a:r>
            <a:r>
              <a:rPr lang="en-US" sz="4000" dirty="0" err="1"/>
              <a:t>sostén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momentos</a:t>
            </a:r>
            <a:r>
              <a:rPr lang="en-US" sz="4000" dirty="0"/>
              <a:t> de dolor.</a:t>
            </a:r>
            <a:br>
              <a:rPr lang="en-US" sz="4000" dirty="0"/>
            </a:br>
            <a:r>
              <a:rPr lang="en-US" sz="4000" dirty="0"/>
              <a:t>¡Hasta la </a:t>
            </a:r>
            <a:r>
              <a:rPr lang="en-US" sz="4000" dirty="0" err="1"/>
              <a:t>muerte</a:t>
            </a:r>
            <a:r>
              <a:rPr lang="en-US" sz="4000" dirty="0"/>
              <a:t>, </a:t>
            </a:r>
            <a:r>
              <a:rPr lang="en-US" sz="4000" dirty="0" err="1"/>
              <a:t>en</a:t>
            </a:r>
            <a:r>
              <a:rPr lang="en-US" sz="4000" dirty="0"/>
              <a:t> Cristo </a:t>
            </a:r>
            <a:r>
              <a:rPr lang="en-US" sz="4000" dirty="0" err="1"/>
              <a:t>estén</a:t>
            </a:r>
            <a:br>
              <a:rPr lang="en-US" sz="4000" dirty="0"/>
            </a:br>
            <a:r>
              <a:rPr lang="en-US" sz="4000" dirty="0" err="1"/>
              <a:t>nuestra</a:t>
            </a:r>
            <a:r>
              <a:rPr lang="en-US" sz="4000" dirty="0"/>
              <a:t> </a:t>
            </a:r>
            <a:r>
              <a:rPr lang="en-US" sz="4000" dirty="0" err="1"/>
              <a:t>esperanza</a:t>
            </a:r>
            <a:r>
              <a:rPr lang="en-US" sz="4000" dirty="0"/>
              <a:t> y </a:t>
            </a:r>
            <a:r>
              <a:rPr lang="en-US" sz="4000" dirty="0" err="1"/>
              <a:t>nuestra</a:t>
            </a:r>
            <a:r>
              <a:rPr lang="en-US" sz="4000" dirty="0"/>
              <a:t> </a:t>
            </a:r>
            <a:r>
              <a:rPr lang="en-US" sz="4000" dirty="0" err="1"/>
              <a:t>fe</a:t>
            </a:r>
            <a:r>
              <a:rPr lang="en-US" sz="4000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Frederick W. Faber</a:t>
            </a:r>
          </a:p>
          <a:p>
            <a:r>
              <a:rPr lang="es-ES" i="1" dirty="0"/>
              <a:t>Es traducido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Omnipotente Padre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1731668"/>
            <a:ext cx="11449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/>
              <a:t>Danos</a:t>
            </a:r>
            <a:r>
              <a:rPr lang="en-US" sz="4000" dirty="0"/>
              <a:t> la </a:t>
            </a:r>
            <a:r>
              <a:rPr lang="en-US" sz="4000" dirty="0" err="1"/>
              <a:t>fe</a:t>
            </a:r>
            <a:r>
              <a:rPr lang="en-US" sz="4000" dirty="0"/>
              <a:t> que </a:t>
            </a:r>
            <a:r>
              <a:rPr lang="en-US" sz="4000" dirty="0" err="1"/>
              <a:t>dio</a:t>
            </a:r>
            <a:r>
              <a:rPr lang="en-US" sz="4000" dirty="0"/>
              <a:t> </a:t>
            </a:r>
            <a:r>
              <a:rPr lang="en-US" sz="4000" dirty="0" err="1"/>
              <a:t>poder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los</a:t>
            </a:r>
            <a:r>
              <a:rPr lang="en-US" sz="4000" dirty="0"/>
              <a:t> soldados de la </a:t>
            </a:r>
            <a:r>
              <a:rPr lang="en-US" sz="4000" dirty="0" err="1"/>
              <a:t>cruz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cumplimiento</a:t>
            </a:r>
            <a:r>
              <a:rPr lang="en-US" sz="4000" dirty="0"/>
              <a:t> del </a:t>
            </a:r>
            <a:r>
              <a:rPr lang="en-US" sz="4000" dirty="0" err="1"/>
              <a:t>deber</a:t>
            </a:r>
            <a:br>
              <a:rPr lang="en-US" sz="4000" dirty="0"/>
            </a:br>
            <a:r>
              <a:rPr lang="en-US" sz="4000" dirty="0" err="1"/>
              <a:t>dieron</a:t>
            </a:r>
            <a:r>
              <a:rPr lang="en-US" sz="4000" dirty="0"/>
              <a:t> sus </a:t>
            </a:r>
            <a:r>
              <a:rPr lang="en-US" sz="4000" dirty="0" err="1"/>
              <a:t>vidas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Jesús.</a:t>
            </a:r>
            <a:br>
              <a:rPr lang="en-US" sz="4000" dirty="0"/>
            </a:br>
            <a:r>
              <a:rPr lang="en-US" sz="4000" dirty="0"/>
              <a:t>¡Hasta la </a:t>
            </a:r>
            <a:r>
              <a:rPr lang="en-US" sz="4000" dirty="0" err="1"/>
              <a:t>muerte</a:t>
            </a:r>
            <a:r>
              <a:rPr lang="en-US" sz="4000" dirty="0"/>
              <a:t>, </a:t>
            </a:r>
            <a:r>
              <a:rPr lang="en-US" sz="4000" dirty="0" err="1"/>
              <a:t>en</a:t>
            </a:r>
            <a:r>
              <a:rPr lang="en-US" sz="4000" dirty="0"/>
              <a:t> Cristo </a:t>
            </a:r>
            <a:r>
              <a:rPr lang="en-US" sz="4000" dirty="0" err="1"/>
              <a:t>estén</a:t>
            </a:r>
            <a:br>
              <a:rPr lang="en-US" sz="4000" dirty="0"/>
            </a:br>
            <a:r>
              <a:rPr lang="en-US" sz="4000" dirty="0" err="1"/>
              <a:t>nuestra</a:t>
            </a:r>
            <a:r>
              <a:rPr lang="en-US" sz="4000" dirty="0"/>
              <a:t> </a:t>
            </a:r>
            <a:r>
              <a:rPr lang="en-US" sz="4000" dirty="0" err="1"/>
              <a:t>esperanza</a:t>
            </a:r>
            <a:r>
              <a:rPr lang="en-US" sz="4000" dirty="0"/>
              <a:t> y </a:t>
            </a:r>
            <a:r>
              <a:rPr lang="en-US" sz="4000" dirty="0" err="1"/>
              <a:t>nuestra</a:t>
            </a:r>
            <a:r>
              <a:rPr lang="en-US" sz="4000" dirty="0"/>
              <a:t> </a:t>
            </a:r>
            <a:r>
              <a:rPr lang="en-US" sz="4000" dirty="0" err="1"/>
              <a:t>fe</a:t>
            </a:r>
            <a:r>
              <a:rPr lang="en-US" sz="4000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Frederick W. Faber</a:t>
            </a:r>
          </a:p>
          <a:p>
            <a:r>
              <a:rPr lang="es-ES" i="1" dirty="0"/>
              <a:t>Es traducido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69176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Omnipotente Padre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1731668"/>
            <a:ext cx="11449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Danos</a:t>
            </a:r>
            <a:r>
              <a:rPr lang="en-US" sz="4000" dirty="0"/>
              <a:t> la </a:t>
            </a:r>
            <a:r>
              <a:rPr lang="en-US" sz="4000" dirty="0" err="1"/>
              <a:t>fe</a:t>
            </a:r>
            <a:r>
              <a:rPr lang="en-US" sz="4000" dirty="0"/>
              <a:t> que </a:t>
            </a:r>
            <a:r>
              <a:rPr lang="en-US" sz="4000" dirty="0" err="1"/>
              <a:t>dé</a:t>
            </a:r>
            <a:r>
              <a:rPr lang="en-US" sz="4000" dirty="0"/>
              <a:t> valor</a:t>
            </a:r>
            <a:br>
              <a:rPr lang="en-US" sz="4000" dirty="0"/>
            </a:br>
            <a:r>
              <a:rPr lang="en-US" sz="4000" dirty="0"/>
              <a:t>para </a:t>
            </a:r>
            <a:r>
              <a:rPr lang="en-US" sz="4000" dirty="0" err="1"/>
              <a:t>enfrentarnos</a:t>
            </a:r>
            <a:r>
              <a:rPr lang="en-US" sz="4000" dirty="0"/>
              <a:t> con </a:t>
            </a:r>
            <a:r>
              <a:rPr lang="en-US" sz="4000" dirty="0" err="1"/>
              <a:t>el</a:t>
            </a:r>
            <a:r>
              <a:rPr lang="en-US" sz="4000" dirty="0"/>
              <a:t> mal,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por</a:t>
            </a:r>
            <a:r>
              <a:rPr lang="en-US" sz="4000" dirty="0"/>
              <a:t> palabra y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acción</a:t>
            </a:r>
            <a:br>
              <a:rPr lang="en-US" sz="4000" dirty="0"/>
            </a:br>
            <a:r>
              <a:rPr lang="en-US" sz="4000" dirty="0" err="1"/>
              <a:t>buen</a:t>
            </a:r>
            <a:r>
              <a:rPr lang="en-US" sz="4000" dirty="0"/>
              <a:t> testimonio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dar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¡Hasta la </a:t>
            </a:r>
            <a:r>
              <a:rPr lang="en-US" sz="4000" dirty="0" err="1"/>
              <a:t>muerte</a:t>
            </a:r>
            <a:r>
              <a:rPr lang="en-US" sz="4000" dirty="0"/>
              <a:t>, </a:t>
            </a:r>
            <a:r>
              <a:rPr lang="en-US" sz="4000" dirty="0" err="1"/>
              <a:t>en</a:t>
            </a:r>
            <a:r>
              <a:rPr lang="en-US" sz="4000" dirty="0"/>
              <a:t> Cristo </a:t>
            </a:r>
            <a:r>
              <a:rPr lang="en-US" sz="4000" dirty="0" err="1"/>
              <a:t>estén</a:t>
            </a:r>
            <a:br>
              <a:rPr lang="en-US" sz="4000" dirty="0"/>
            </a:br>
            <a:r>
              <a:rPr lang="en-US" sz="4000" dirty="0" err="1"/>
              <a:t>nuestra</a:t>
            </a:r>
            <a:r>
              <a:rPr lang="en-US" sz="4000" dirty="0"/>
              <a:t> </a:t>
            </a:r>
            <a:r>
              <a:rPr lang="en-US" sz="4000" dirty="0" err="1"/>
              <a:t>esperanza</a:t>
            </a:r>
            <a:r>
              <a:rPr lang="en-US" sz="4000" dirty="0"/>
              <a:t> y </a:t>
            </a:r>
            <a:r>
              <a:rPr lang="en-US" sz="4000" dirty="0" err="1"/>
              <a:t>nuestra</a:t>
            </a:r>
            <a:r>
              <a:rPr lang="en-US" sz="4000" dirty="0"/>
              <a:t> </a:t>
            </a:r>
            <a:r>
              <a:rPr lang="en-US" sz="4000" dirty="0" err="1"/>
              <a:t>fe</a:t>
            </a:r>
            <a:r>
              <a:rPr lang="en-US" sz="4000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Frederick W. Faber</a:t>
            </a:r>
          </a:p>
          <a:p>
            <a:r>
              <a:rPr lang="es-ES" i="1" dirty="0"/>
              <a:t>Es traducido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80278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5443</TotalTime>
  <Words>183</Words>
  <Application>Microsoft Macintosh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87</cp:revision>
  <cp:lastPrinted>2023-08-15T22:06:33Z</cp:lastPrinted>
  <dcterms:created xsi:type="dcterms:W3CDTF">2022-05-23T20:34:02Z</dcterms:created>
  <dcterms:modified xsi:type="dcterms:W3CDTF">2023-08-23T17:30:02Z</dcterms:modified>
</cp:coreProperties>
</file>