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4" r:id="rId3"/>
    <p:sldId id="283" r:id="rId4"/>
    <p:sldId id="285" r:id="rId5"/>
    <p:sldId id="286" r:id="rId6"/>
    <p:sldId id="287" r:id="rId7"/>
    <p:sldId id="288" r:id="rId8"/>
    <p:sldId id="289" r:id="rId9"/>
    <p:sldId id="29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21/10/21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21/10/21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21/10/21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21/10/21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Oíd un son en la alta esfera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﻿Charles Wesley</a:t>
            </a:r>
          </a:p>
          <a:p>
            <a:r>
              <a:rPr lang="es-ES_tradnl" sz="1400" i="1" dirty="0"/>
              <a:t>Traducción: Federico </a:t>
            </a:r>
            <a:r>
              <a:rPr lang="es-ES_tradnl" sz="1400" i="1" dirty="0" err="1"/>
              <a:t>Fliedner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</a:t>
            </a:r>
            <a:r>
              <a:rPr lang="en-CA" sz="4000" dirty="0" err="1"/>
              <a:t>Oíd</a:t>
            </a:r>
            <a:r>
              <a:rPr lang="en-CA" sz="4000" dirty="0"/>
              <a:t> un son </a:t>
            </a: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alta</a:t>
            </a:r>
            <a:r>
              <a:rPr lang="en-CA" sz="4000" dirty="0"/>
              <a:t> </a:t>
            </a:r>
            <a:r>
              <a:rPr lang="en-CA" sz="4000" dirty="0" err="1"/>
              <a:t>esfera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«</a:t>
            </a:r>
            <a:r>
              <a:rPr lang="en-CA" sz="4000" dirty="0" err="1"/>
              <a:t>En</a:t>
            </a:r>
            <a:r>
              <a:rPr lang="en-CA" sz="4000" dirty="0"/>
              <a:t> los </a:t>
            </a:r>
            <a:r>
              <a:rPr lang="en-CA" sz="4000" dirty="0" err="1"/>
              <a:t>cielos</a:t>
            </a:r>
            <a:r>
              <a:rPr lang="en-CA" sz="4000" dirty="0"/>
              <a:t> gloria a Dios;</a:t>
            </a:r>
            <a:br>
              <a:rPr lang="en-CA" sz="4000" dirty="0"/>
            </a:br>
            <a:r>
              <a:rPr lang="en-CA" sz="4000" dirty="0"/>
              <a:t>al mortal </a:t>
            </a:r>
            <a:r>
              <a:rPr lang="en-CA" sz="4000" dirty="0" err="1"/>
              <a:t>paz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la tierra»,</a:t>
            </a:r>
            <a:br>
              <a:rPr lang="en-CA" sz="4000" dirty="0"/>
            </a:br>
            <a:r>
              <a:rPr lang="en-CA" sz="4000" dirty="0" err="1"/>
              <a:t>canta</a:t>
            </a:r>
            <a:r>
              <a:rPr lang="en-CA" sz="4000" dirty="0"/>
              <a:t> la celeste </a:t>
            </a:r>
            <a:r>
              <a:rPr lang="en-CA" sz="4000" dirty="0" err="1"/>
              <a:t>voz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Oíd un son en la alta esfera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﻿Charles Wesley</a:t>
            </a:r>
          </a:p>
          <a:p>
            <a:r>
              <a:rPr lang="es-ES_tradnl" sz="1400" i="1" dirty="0"/>
              <a:t>Traducción: Federico </a:t>
            </a:r>
            <a:r>
              <a:rPr lang="es-ES_tradnl" sz="1400" i="1" dirty="0" err="1"/>
              <a:t>Fliedner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/>
              <a:t>Con los </a:t>
            </a:r>
            <a:r>
              <a:rPr lang="en-CA" sz="4000" dirty="0" err="1"/>
              <a:t>cielos</a:t>
            </a:r>
            <a:r>
              <a:rPr lang="en-CA" sz="4000" dirty="0"/>
              <a:t> </a:t>
            </a:r>
            <a:r>
              <a:rPr lang="en-CA" sz="4000" dirty="0" err="1"/>
              <a:t>alabemos</a:t>
            </a:r>
            <a:br>
              <a:rPr lang="en-CA" sz="4000" dirty="0"/>
            </a:br>
            <a:r>
              <a:rPr lang="en-CA" sz="4000" dirty="0"/>
              <a:t>al </a:t>
            </a:r>
            <a:r>
              <a:rPr lang="en-CA" sz="4000" dirty="0" err="1"/>
              <a:t>eterno</a:t>
            </a:r>
            <a:r>
              <a:rPr lang="en-CA" sz="4000" dirty="0"/>
              <a:t> Rey; </a:t>
            </a:r>
            <a:r>
              <a:rPr lang="en-CA" sz="4000" dirty="0" err="1"/>
              <a:t>cantemos</a:t>
            </a:r>
            <a:br>
              <a:rPr lang="en-CA" sz="4000" dirty="0"/>
            </a:br>
            <a:r>
              <a:rPr lang="en-CA" sz="4000" dirty="0"/>
              <a:t>a Jesús, a </a:t>
            </a:r>
            <a:r>
              <a:rPr lang="en-CA" sz="4000" dirty="0" err="1"/>
              <a:t>nuestro</a:t>
            </a:r>
            <a:r>
              <a:rPr lang="en-CA" sz="4000" dirty="0"/>
              <a:t> bien,</a:t>
            </a:r>
            <a:br>
              <a:rPr lang="en-CA" sz="4000" dirty="0"/>
            </a:br>
            <a:r>
              <a:rPr lang="en-CA" sz="4000" dirty="0"/>
              <a:t>con el </a:t>
            </a:r>
            <a:r>
              <a:rPr lang="en-CA" sz="4000" dirty="0" err="1"/>
              <a:t>coro</a:t>
            </a:r>
            <a:r>
              <a:rPr lang="en-CA" sz="4000" dirty="0"/>
              <a:t> de </a:t>
            </a:r>
            <a:r>
              <a:rPr lang="en-CA" sz="4000" dirty="0" err="1"/>
              <a:t>Belén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734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Oíd un son en la alta esfera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﻿Charles Wesley</a:t>
            </a:r>
          </a:p>
          <a:p>
            <a:r>
              <a:rPr lang="es-ES_tradnl" sz="1400" i="1" dirty="0"/>
              <a:t>Traducción: Federico </a:t>
            </a:r>
            <a:r>
              <a:rPr lang="es-ES_tradnl" sz="1400" i="1" dirty="0" err="1"/>
              <a:t>Fliedner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2089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i="1" dirty="0" err="1"/>
              <a:t>Canta</a:t>
            </a:r>
            <a:r>
              <a:rPr lang="en-CA" sz="4000" i="1" dirty="0"/>
              <a:t> la celeste </a:t>
            </a:r>
            <a:r>
              <a:rPr lang="en-CA" sz="4000" i="1" dirty="0" err="1"/>
              <a:t>voz</a:t>
            </a:r>
            <a:r>
              <a:rPr lang="en-CA" sz="4000" i="1" dirty="0"/>
              <a:t>:</a:t>
            </a:r>
            <a:br>
              <a:rPr lang="en-CA" sz="4000" i="1" dirty="0"/>
            </a:br>
            <a:r>
              <a:rPr lang="en-CA" sz="4000" i="1" dirty="0"/>
              <a:t>«¡</a:t>
            </a:r>
            <a:r>
              <a:rPr lang="en-CA" sz="4000" i="1" dirty="0" err="1"/>
              <a:t>En</a:t>
            </a:r>
            <a:r>
              <a:rPr lang="en-CA" sz="4000" i="1" dirty="0"/>
              <a:t> los </a:t>
            </a:r>
            <a:r>
              <a:rPr lang="en-CA" sz="4000" i="1" dirty="0" err="1"/>
              <a:t>cielos</a:t>
            </a:r>
            <a:r>
              <a:rPr lang="en-CA" sz="4000" i="1" dirty="0"/>
              <a:t> gloria a Dios!»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658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Oíd un son en la alta esfera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﻿Charles Wesley</a:t>
            </a:r>
          </a:p>
          <a:p>
            <a:r>
              <a:rPr lang="es-ES_tradnl" sz="1400" i="1" dirty="0"/>
              <a:t>Traducción: Federico </a:t>
            </a:r>
            <a:r>
              <a:rPr lang="es-ES_tradnl" sz="1400" i="1" dirty="0" err="1"/>
              <a:t>Fliedner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El </a:t>
            </a:r>
            <a:r>
              <a:rPr lang="en-CA" sz="4000" dirty="0" err="1"/>
              <a:t>Señor</a:t>
            </a:r>
            <a:r>
              <a:rPr lang="en-CA" sz="4000" dirty="0"/>
              <a:t> de los </a:t>
            </a:r>
            <a:r>
              <a:rPr lang="en-CA" sz="4000" dirty="0" err="1"/>
              <a:t>señores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el </a:t>
            </a:r>
            <a:r>
              <a:rPr lang="en-CA" sz="4000" dirty="0" err="1"/>
              <a:t>Ungido</a:t>
            </a:r>
            <a:r>
              <a:rPr lang="en-CA" sz="4000" dirty="0"/>
              <a:t> celestial,</a:t>
            </a:r>
            <a:br>
              <a:rPr lang="en-CA" sz="4000" dirty="0"/>
            </a:br>
            <a:r>
              <a:rPr lang="en-CA" sz="4000" dirty="0"/>
              <a:t>a </a:t>
            </a:r>
            <a:r>
              <a:rPr lang="en-CA" sz="4000" dirty="0" err="1"/>
              <a:t>salvar</a:t>
            </a:r>
            <a:r>
              <a:rPr lang="en-CA" sz="4000" dirty="0"/>
              <a:t> los </a:t>
            </a:r>
            <a:r>
              <a:rPr lang="en-CA" sz="4000" dirty="0" err="1"/>
              <a:t>pecadores</a:t>
            </a:r>
            <a:br>
              <a:rPr lang="en-CA" sz="4000" dirty="0"/>
            </a:br>
            <a:r>
              <a:rPr lang="en-CA" sz="4000" dirty="0"/>
              <a:t>vino al </a:t>
            </a:r>
            <a:r>
              <a:rPr lang="en-CA" sz="4000" dirty="0" err="1"/>
              <a:t>mundo</a:t>
            </a:r>
            <a:r>
              <a:rPr lang="en-CA" sz="4000" dirty="0"/>
              <a:t> </a:t>
            </a:r>
            <a:r>
              <a:rPr lang="en-CA" sz="4000" dirty="0" err="1"/>
              <a:t>terrenal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6512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Oíd un son en la alta esfera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﻿Charles Wesley</a:t>
            </a:r>
          </a:p>
          <a:p>
            <a:r>
              <a:rPr lang="es-ES_tradnl" sz="1400" i="1" dirty="0"/>
              <a:t>Traducción: Federico </a:t>
            </a:r>
            <a:r>
              <a:rPr lang="es-ES_tradnl" sz="1400" i="1" dirty="0" err="1"/>
              <a:t>Fliedner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 err="1"/>
              <a:t>Loor</a:t>
            </a:r>
            <a:r>
              <a:rPr lang="en-CA" sz="4000" dirty="0"/>
              <a:t> al Verbo </a:t>
            </a:r>
            <a:r>
              <a:rPr lang="en-CA" sz="4000" dirty="0" err="1"/>
              <a:t>encarnado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humanidad</a:t>
            </a:r>
            <a:r>
              <a:rPr lang="en-CA" sz="4000" dirty="0"/>
              <a:t> </a:t>
            </a:r>
            <a:r>
              <a:rPr lang="en-CA" sz="4000" dirty="0" err="1"/>
              <a:t>velado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gloria al Santo de Israel,</a:t>
            </a:r>
            <a:br>
              <a:rPr lang="en-CA" sz="4000" dirty="0"/>
            </a:br>
            <a:r>
              <a:rPr lang="en-CA" sz="4000" dirty="0" err="1"/>
              <a:t>cuyo</a:t>
            </a:r>
            <a:r>
              <a:rPr lang="en-CA" sz="4000" dirty="0"/>
              <a:t> </a:t>
            </a:r>
            <a:r>
              <a:rPr lang="en-CA" sz="4000" dirty="0" err="1"/>
              <a:t>nombre</a:t>
            </a:r>
            <a:r>
              <a:rPr lang="en-CA" sz="4000" dirty="0"/>
              <a:t> es Emanuel.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853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Oíd un son en la alta esfera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﻿Charles Wesley</a:t>
            </a:r>
          </a:p>
          <a:p>
            <a:r>
              <a:rPr lang="es-ES_tradnl" sz="1400" i="1" dirty="0"/>
              <a:t>Traducción: Federico </a:t>
            </a:r>
            <a:r>
              <a:rPr lang="es-ES_tradnl" sz="1400" i="1" dirty="0" err="1"/>
              <a:t>Fliedner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2089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i="1" dirty="0" err="1"/>
              <a:t>Canta</a:t>
            </a:r>
            <a:r>
              <a:rPr lang="en-CA" sz="4000" i="1" dirty="0"/>
              <a:t> la celeste </a:t>
            </a:r>
            <a:r>
              <a:rPr lang="en-CA" sz="4000" i="1" dirty="0" err="1"/>
              <a:t>voz</a:t>
            </a:r>
            <a:r>
              <a:rPr lang="en-CA" sz="4000" i="1" dirty="0"/>
              <a:t>:</a:t>
            </a:r>
            <a:br>
              <a:rPr lang="en-CA" sz="4000" i="1" dirty="0"/>
            </a:br>
            <a:r>
              <a:rPr lang="en-CA" sz="4000" i="1" dirty="0"/>
              <a:t>«¡</a:t>
            </a:r>
            <a:r>
              <a:rPr lang="en-CA" sz="4000" i="1" dirty="0" err="1"/>
              <a:t>En</a:t>
            </a:r>
            <a:r>
              <a:rPr lang="en-CA" sz="4000" i="1" dirty="0"/>
              <a:t> los </a:t>
            </a:r>
            <a:r>
              <a:rPr lang="en-CA" sz="4000" i="1" dirty="0" err="1"/>
              <a:t>cielos</a:t>
            </a:r>
            <a:r>
              <a:rPr lang="en-CA" sz="4000" i="1" dirty="0"/>
              <a:t> gloria a Dios!»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975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Oíd un son en la alta esfera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﻿Charles Wesley</a:t>
            </a:r>
          </a:p>
          <a:p>
            <a:r>
              <a:rPr lang="es-ES_tradnl" sz="1400" i="1" dirty="0"/>
              <a:t>Traducción: Federico </a:t>
            </a:r>
            <a:r>
              <a:rPr lang="es-ES_tradnl" sz="1400" i="1" dirty="0" err="1"/>
              <a:t>Fliedner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412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/>
              <a:t>Príncipe de </a:t>
            </a:r>
            <a:r>
              <a:rPr lang="en-CA" sz="4000" dirty="0" err="1"/>
              <a:t>paz</a:t>
            </a:r>
            <a:r>
              <a:rPr lang="en-CA" sz="4000" dirty="0"/>
              <a:t> </a:t>
            </a:r>
            <a:r>
              <a:rPr lang="en-CA" sz="4000" dirty="0" err="1"/>
              <a:t>eterna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¡gloria sea a </a:t>
            </a:r>
            <a:r>
              <a:rPr lang="en-CA" sz="4000" dirty="0" err="1"/>
              <a:t>Ti</a:t>
            </a:r>
            <a:r>
              <a:rPr lang="en-CA" sz="4000" dirty="0"/>
              <a:t>, Jesús!</a:t>
            </a:r>
            <a:br>
              <a:rPr lang="en-CA" sz="4000" dirty="0"/>
            </a:br>
            <a:r>
              <a:rPr lang="en-CA" sz="4000" dirty="0"/>
              <a:t>De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heredad</a:t>
            </a:r>
            <a:r>
              <a:rPr lang="en-CA" sz="4000" dirty="0"/>
              <a:t> </a:t>
            </a:r>
            <a:r>
              <a:rPr lang="en-CA" sz="4000" dirty="0" err="1"/>
              <a:t>paterna</a:t>
            </a:r>
            <a:br>
              <a:rPr lang="en-CA" sz="4000" dirty="0"/>
            </a:br>
            <a:r>
              <a:rPr lang="en-CA" sz="4000" dirty="0" err="1"/>
              <a:t>nos</a:t>
            </a:r>
            <a:r>
              <a:rPr lang="en-CA" sz="4000" dirty="0"/>
              <a:t> </a:t>
            </a:r>
            <a:r>
              <a:rPr lang="en-CA" sz="4000" dirty="0" err="1"/>
              <a:t>trajiste</a:t>
            </a:r>
            <a:r>
              <a:rPr lang="en-CA" sz="4000" dirty="0"/>
              <a:t> </a:t>
            </a:r>
            <a:r>
              <a:rPr lang="en-CA" sz="4000" dirty="0" err="1"/>
              <a:t>vida</a:t>
            </a:r>
            <a:r>
              <a:rPr lang="en-CA" sz="4000" dirty="0"/>
              <a:t> y luz.</a:t>
            </a:r>
            <a:br>
              <a:rPr lang="en-CA" sz="4000" dirty="0"/>
            </a:b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3612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Oíd un son en la alta esfera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﻿Charles Wesley</a:t>
            </a:r>
          </a:p>
          <a:p>
            <a:r>
              <a:rPr lang="es-ES_tradnl" sz="1400" i="1" dirty="0"/>
              <a:t>Traducción: Federico </a:t>
            </a:r>
            <a:r>
              <a:rPr lang="es-ES_tradnl" sz="1400" i="1" dirty="0" err="1"/>
              <a:t>Fliedner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/>
              <a:t>Has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majestad</a:t>
            </a:r>
            <a:r>
              <a:rPr lang="en-CA" sz="4000" dirty="0"/>
              <a:t> </a:t>
            </a:r>
            <a:r>
              <a:rPr lang="en-CA" sz="4000" dirty="0" err="1"/>
              <a:t>dejado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buscarnos</a:t>
            </a:r>
            <a:r>
              <a:rPr lang="en-CA" sz="4000" dirty="0"/>
              <a:t> </a:t>
            </a:r>
            <a:r>
              <a:rPr lang="en-CA" sz="4000" dirty="0" err="1"/>
              <a:t>te</a:t>
            </a:r>
            <a:r>
              <a:rPr lang="en-CA" sz="4000" dirty="0"/>
              <a:t> has </a:t>
            </a:r>
            <a:r>
              <a:rPr lang="en-CA" sz="4000" dirty="0" err="1"/>
              <a:t>dignado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para </a:t>
            </a:r>
            <a:r>
              <a:rPr lang="en-CA" sz="4000" dirty="0" err="1"/>
              <a:t>darnos</a:t>
            </a:r>
            <a:r>
              <a:rPr lang="en-CA" sz="4000" dirty="0"/>
              <a:t> el </a:t>
            </a:r>
            <a:r>
              <a:rPr lang="en-CA" sz="4000" dirty="0" err="1"/>
              <a:t>vivir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a la </a:t>
            </a:r>
            <a:r>
              <a:rPr lang="en-CA" sz="4000" dirty="0" err="1"/>
              <a:t>muerte</a:t>
            </a:r>
            <a:r>
              <a:rPr lang="en-CA" sz="4000" dirty="0"/>
              <a:t> </a:t>
            </a:r>
            <a:r>
              <a:rPr lang="en-CA" sz="4000" dirty="0" err="1"/>
              <a:t>osaste</a:t>
            </a:r>
            <a:r>
              <a:rPr lang="en-CA" sz="4000" dirty="0"/>
              <a:t> </a:t>
            </a:r>
            <a:r>
              <a:rPr lang="en-CA" sz="4000" dirty="0" err="1"/>
              <a:t>ir.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366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Oíd un son en la alta esfera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﻿Charles Wesley</a:t>
            </a:r>
          </a:p>
          <a:p>
            <a:r>
              <a:rPr lang="es-ES_tradnl" sz="1400" i="1" dirty="0"/>
              <a:t>Traducción: Federico </a:t>
            </a:r>
            <a:r>
              <a:rPr lang="es-ES_tradnl" sz="1400" i="1" dirty="0" err="1"/>
              <a:t>Fliedner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2089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i="1" dirty="0" err="1"/>
              <a:t>Canta</a:t>
            </a:r>
            <a:r>
              <a:rPr lang="en-CA" sz="4000" i="1" dirty="0"/>
              <a:t> la celeste </a:t>
            </a:r>
            <a:r>
              <a:rPr lang="en-CA" sz="4000" i="1" dirty="0" err="1"/>
              <a:t>voz</a:t>
            </a:r>
            <a:r>
              <a:rPr lang="en-CA" sz="4000" i="1" dirty="0"/>
              <a:t>:</a:t>
            </a:r>
            <a:br>
              <a:rPr lang="en-CA" sz="4000" i="1" dirty="0"/>
            </a:br>
            <a:r>
              <a:rPr lang="en-CA" sz="4000" i="1" dirty="0"/>
              <a:t>«¡</a:t>
            </a:r>
            <a:r>
              <a:rPr lang="en-CA" sz="4000" i="1" dirty="0" err="1"/>
              <a:t>En</a:t>
            </a:r>
            <a:r>
              <a:rPr lang="en-CA" sz="4000" i="1" dirty="0"/>
              <a:t> los </a:t>
            </a:r>
            <a:r>
              <a:rPr lang="en-CA" sz="4000" i="1" dirty="0" err="1"/>
              <a:t>cielos</a:t>
            </a:r>
            <a:r>
              <a:rPr lang="en-CA" sz="4000" i="1" dirty="0"/>
              <a:t> gloria a Dios!»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469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1261</TotalTime>
  <Words>401</Words>
  <Application>Microsoft Macintosh PowerPoint</Application>
  <PresentationFormat>Widescreen</PresentationFormat>
  <Paragraphs>47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25</cp:revision>
  <dcterms:created xsi:type="dcterms:W3CDTF">2021-10-09T20:00:20Z</dcterms:created>
  <dcterms:modified xsi:type="dcterms:W3CDTF">2021-10-21T18:43:37Z</dcterms:modified>
</cp:coreProperties>
</file>