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  <p:sldId id="2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 qué Amigo nos es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Joseph M. Scriven</a:t>
            </a:r>
          </a:p>
          <a:p>
            <a:r>
              <a:rPr lang="es-ES_tradnl" i="1" dirty="0"/>
              <a:t>Traducción: Leandro Garza Mora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/>
              <a:t>¡Oh </a:t>
            </a:r>
            <a:r>
              <a:rPr lang="en-CA" sz="4000" dirty="0" err="1"/>
              <a:t>qué</a:t>
            </a:r>
            <a:r>
              <a:rPr lang="en-CA" sz="4000" dirty="0"/>
              <a:t> Amigo </a:t>
            </a:r>
            <a:r>
              <a:rPr lang="en-CA" sz="4000" dirty="0" err="1"/>
              <a:t>nos</a:t>
            </a:r>
            <a:r>
              <a:rPr lang="en-CA" sz="4000" dirty="0"/>
              <a:t> es Cristo!</a:t>
            </a:r>
            <a:br>
              <a:rPr lang="en-CA" sz="4000" dirty="0"/>
            </a:br>
            <a:r>
              <a:rPr lang="en-CA" sz="4000" dirty="0" err="1"/>
              <a:t>Él</a:t>
            </a:r>
            <a:r>
              <a:rPr lang="en-CA" sz="4000" dirty="0"/>
              <a:t> </a:t>
            </a:r>
            <a:r>
              <a:rPr lang="en-CA" sz="4000" dirty="0" err="1"/>
              <a:t>llevó</a:t>
            </a:r>
            <a:r>
              <a:rPr lang="en-CA" sz="4000" dirty="0"/>
              <a:t> </a:t>
            </a:r>
            <a:r>
              <a:rPr lang="en-CA" sz="4000" dirty="0" err="1"/>
              <a:t>nuestro</a:t>
            </a:r>
            <a:r>
              <a:rPr lang="en-CA" sz="4000" dirty="0"/>
              <a:t> dolor;</a:t>
            </a:r>
            <a:br>
              <a:rPr lang="en-CA" sz="4000" dirty="0"/>
            </a:br>
            <a:r>
              <a:rPr lang="en-CA" sz="4000" dirty="0" err="1"/>
              <a:t>Él</a:t>
            </a:r>
            <a:r>
              <a:rPr lang="en-CA" sz="4000" dirty="0"/>
              <a:t> </a:t>
            </a: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manda</a:t>
            </a:r>
            <a:r>
              <a:rPr lang="en-CA" sz="4000" dirty="0"/>
              <a:t> que </a:t>
            </a:r>
            <a:r>
              <a:rPr lang="en-CA" sz="4000" dirty="0" err="1"/>
              <a:t>llevemos</a:t>
            </a:r>
            <a:br>
              <a:rPr lang="en-CA" sz="4000" dirty="0"/>
            </a:br>
            <a:r>
              <a:rPr lang="en-CA" sz="4000" dirty="0" err="1"/>
              <a:t>todo</a:t>
            </a:r>
            <a:r>
              <a:rPr lang="en-CA" sz="4000" dirty="0"/>
              <a:t> a Dios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oración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005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 qué Amigo nos es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Joseph M. Scriven</a:t>
            </a:r>
          </a:p>
          <a:p>
            <a:r>
              <a:rPr lang="es-ES_tradnl" i="1" dirty="0"/>
              <a:t>Traducción: Leandro Garza Mora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CA" sz="4000" dirty="0"/>
              <a:t>¿</a:t>
            </a:r>
            <a:r>
              <a:rPr lang="en-CA" sz="4000" dirty="0" err="1"/>
              <a:t>Vive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hombre </a:t>
            </a:r>
            <a:r>
              <a:rPr lang="en-CA" sz="4000" dirty="0" err="1"/>
              <a:t>desprovisto</a:t>
            </a:r>
            <a:br>
              <a:rPr lang="en-CA" sz="4000" dirty="0"/>
            </a:br>
            <a:r>
              <a:rPr lang="en-CA" sz="4000" dirty="0"/>
              <a:t>de </a:t>
            </a:r>
            <a:r>
              <a:rPr lang="en-CA" sz="4000" dirty="0" err="1"/>
              <a:t>paz</a:t>
            </a:r>
            <a:r>
              <a:rPr lang="en-CA" sz="4000" dirty="0"/>
              <a:t>, </a:t>
            </a:r>
            <a:r>
              <a:rPr lang="en-CA" sz="4000" dirty="0" err="1"/>
              <a:t>gozo</a:t>
            </a:r>
            <a:r>
              <a:rPr lang="en-CA" sz="4000" dirty="0"/>
              <a:t> y </a:t>
            </a:r>
            <a:r>
              <a:rPr lang="en-CA" sz="4000" dirty="0" err="1"/>
              <a:t>santo</a:t>
            </a:r>
            <a:r>
              <a:rPr lang="en-CA" sz="4000" dirty="0"/>
              <a:t> amor?</a:t>
            </a:r>
            <a:br>
              <a:rPr lang="en-CA" sz="4000" dirty="0"/>
            </a:br>
            <a:r>
              <a:rPr lang="en-CA" sz="4000" dirty="0" err="1"/>
              <a:t>Esto</a:t>
            </a:r>
            <a:r>
              <a:rPr lang="en-CA" sz="4000" dirty="0"/>
              <a:t> es </a:t>
            </a:r>
            <a:r>
              <a:rPr lang="en-CA" sz="4000" dirty="0" err="1"/>
              <a:t>porque</a:t>
            </a:r>
            <a:r>
              <a:rPr lang="en-CA" sz="4000" dirty="0"/>
              <a:t> no </a:t>
            </a:r>
            <a:r>
              <a:rPr lang="en-CA" sz="4000" dirty="0" err="1"/>
              <a:t>llevamos</a:t>
            </a:r>
            <a:br>
              <a:rPr lang="en-CA" sz="4000" dirty="0"/>
            </a:br>
            <a:r>
              <a:rPr lang="en-CA" sz="4000" dirty="0" err="1"/>
              <a:t>todo</a:t>
            </a:r>
            <a:r>
              <a:rPr lang="en-CA" sz="4000" dirty="0"/>
              <a:t> a Dios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oración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558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 qué Amigo nos es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Joseph M. Scriven</a:t>
            </a:r>
          </a:p>
          <a:p>
            <a:r>
              <a:rPr lang="es-ES_tradnl" i="1" dirty="0"/>
              <a:t>Traducción: Leandro Garza Mora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CA" sz="4000" dirty="0"/>
              <a:t>¿</a:t>
            </a:r>
            <a:r>
              <a:rPr lang="en-CA" sz="4000" dirty="0" err="1"/>
              <a:t>Andas</a:t>
            </a:r>
            <a:r>
              <a:rPr lang="en-CA" sz="4000" dirty="0"/>
              <a:t> </a:t>
            </a:r>
            <a:r>
              <a:rPr lang="en-CA" sz="4000" dirty="0" err="1"/>
              <a:t>débil</a:t>
            </a:r>
            <a:r>
              <a:rPr lang="en-CA" sz="4000" dirty="0"/>
              <a:t> y </a:t>
            </a:r>
            <a:r>
              <a:rPr lang="en-CA" sz="4000" dirty="0" err="1"/>
              <a:t>cargado</a:t>
            </a:r>
            <a:br>
              <a:rPr lang="en-CA" sz="4000" dirty="0"/>
            </a:br>
            <a:r>
              <a:rPr lang="en-CA" sz="4000" dirty="0"/>
              <a:t>de </a:t>
            </a:r>
            <a:r>
              <a:rPr lang="en-CA" sz="4000" dirty="0" err="1"/>
              <a:t>cuidados</a:t>
            </a:r>
            <a:r>
              <a:rPr lang="en-CA" sz="4000" dirty="0"/>
              <a:t> y </a:t>
            </a:r>
            <a:r>
              <a:rPr lang="en-CA" sz="4000" dirty="0" err="1"/>
              <a:t>temor</a:t>
            </a:r>
            <a:r>
              <a:rPr lang="en-CA" sz="4000" dirty="0"/>
              <a:t>?</a:t>
            </a:r>
            <a:br>
              <a:rPr lang="en-CA" sz="4000" dirty="0"/>
            </a:br>
            <a:r>
              <a:rPr lang="en-CA" sz="4000" dirty="0"/>
              <a:t>A Jesús, </a:t>
            </a:r>
            <a:r>
              <a:rPr lang="en-CA" sz="4000" dirty="0" err="1"/>
              <a:t>refugio</a:t>
            </a:r>
            <a:r>
              <a:rPr lang="en-CA" sz="4000" dirty="0"/>
              <a:t> </a:t>
            </a:r>
            <a:r>
              <a:rPr lang="en-CA" sz="4000" dirty="0" err="1"/>
              <a:t>eterno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dile</a:t>
            </a:r>
            <a:r>
              <a:rPr lang="en-CA" sz="4000" dirty="0"/>
              <a:t> </a:t>
            </a:r>
            <a:r>
              <a:rPr lang="en-CA" sz="4000" dirty="0" err="1"/>
              <a:t>todo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oración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076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 qué Amigo nos es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Joseph M. Scriven</a:t>
            </a:r>
          </a:p>
          <a:p>
            <a:r>
              <a:rPr lang="es-ES_tradnl" i="1" dirty="0"/>
              <a:t>Traducción: Leandro Garza Mora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CA" sz="4000" dirty="0"/>
              <a:t>¿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desprecian</a:t>
            </a:r>
            <a:r>
              <a:rPr lang="en-CA" sz="4000" dirty="0"/>
              <a:t> </a:t>
            </a:r>
            <a:r>
              <a:rPr lang="en-CA" sz="4000" dirty="0" err="1"/>
              <a:t>tus</a:t>
            </a:r>
            <a:r>
              <a:rPr lang="en-CA" sz="4000" dirty="0"/>
              <a:t> amigos?</a:t>
            </a:r>
            <a:br>
              <a:rPr lang="en-CA" sz="4000" dirty="0"/>
            </a:br>
            <a:r>
              <a:rPr lang="en-CA" sz="4000" dirty="0" err="1"/>
              <a:t>Cuéntaselo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oración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sus </a:t>
            </a:r>
            <a:r>
              <a:rPr lang="en-CA" sz="4000" dirty="0" err="1"/>
              <a:t>brazos</a:t>
            </a:r>
            <a:r>
              <a:rPr lang="en-CA" sz="4000" dirty="0"/>
              <a:t> de amor </a:t>
            </a:r>
            <a:r>
              <a:rPr lang="en-CA" sz="4000" dirty="0" err="1"/>
              <a:t>tierno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paz</a:t>
            </a:r>
            <a:r>
              <a:rPr lang="en-CA" sz="4000" dirty="0"/>
              <a:t> </a:t>
            </a:r>
            <a:r>
              <a:rPr lang="en-CA" sz="4000" dirty="0" err="1"/>
              <a:t>tendrá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corazón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7925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 qué Amigo nos es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Joseph M. Scriven</a:t>
            </a:r>
          </a:p>
          <a:p>
            <a:r>
              <a:rPr lang="es-ES_tradnl" i="1" dirty="0"/>
              <a:t>Traducción: Leandro Garza Mora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CA" sz="4000" dirty="0" err="1"/>
              <a:t>Jesucristo</a:t>
            </a:r>
            <a:r>
              <a:rPr lang="en-CA" sz="4000" dirty="0"/>
              <a:t> es </a:t>
            </a:r>
            <a:r>
              <a:rPr lang="en-CA" sz="4000" dirty="0" err="1"/>
              <a:t>nuestro</a:t>
            </a:r>
            <a:r>
              <a:rPr lang="en-CA" sz="4000" dirty="0"/>
              <a:t> Amigo:</a:t>
            </a:r>
            <a:br>
              <a:rPr lang="en-CA" sz="4000" dirty="0"/>
            </a:br>
            <a:r>
              <a:rPr lang="en-CA" sz="4000" dirty="0"/>
              <a:t>de </a:t>
            </a:r>
            <a:r>
              <a:rPr lang="en-CA" sz="4000" dirty="0" err="1"/>
              <a:t>esto</a:t>
            </a:r>
            <a:r>
              <a:rPr lang="en-CA" sz="4000" dirty="0"/>
              <a:t> </a:t>
            </a:r>
            <a:r>
              <a:rPr lang="en-CA" sz="4000" dirty="0" err="1"/>
              <a:t>prueba</a:t>
            </a:r>
            <a:r>
              <a:rPr lang="en-CA" sz="4000" dirty="0"/>
              <a:t> </a:t>
            </a: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mostró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pues</a:t>
            </a:r>
            <a:r>
              <a:rPr lang="en-CA" sz="4000" dirty="0"/>
              <a:t> a </a:t>
            </a:r>
            <a:r>
              <a:rPr lang="en-CA" sz="4000" dirty="0" err="1"/>
              <a:t>redimirnos</a:t>
            </a:r>
            <a:r>
              <a:rPr lang="en-CA" sz="4000" dirty="0"/>
              <a:t> vino;</a:t>
            </a:r>
            <a:br>
              <a:rPr lang="en-CA" sz="4000" dirty="0"/>
            </a:b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nosotros</a:t>
            </a:r>
            <a:r>
              <a:rPr lang="en-CA" sz="4000" dirty="0"/>
              <a:t> se </a:t>
            </a:r>
            <a:r>
              <a:rPr lang="en-CA" sz="4000" dirty="0" err="1"/>
              <a:t>humanó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803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Oh qué Amigo nos es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Joseph M. Scriven</a:t>
            </a:r>
          </a:p>
          <a:p>
            <a:r>
              <a:rPr lang="es-ES_tradnl" i="1" dirty="0"/>
              <a:t>Traducción: Leandro Garza Mora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194605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CA" sz="4000" dirty="0"/>
              <a:t>El </a:t>
            </a:r>
            <a:r>
              <a:rPr lang="en-CA" sz="4000" dirty="0" err="1"/>
              <a:t>castigo</a:t>
            </a:r>
            <a:r>
              <a:rPr lang="en-CA" sz="4000" dirty="0"/>
              <a:t> de </a:t>
            </a:r>
            <a:r>
              <a:rPr lang="en-CA" sz="4000" dirty="0" err="1"/>
              <a:t>su</a:t>
            </a:r>
            <a:r>
              <a:rPr lang="en-CA" sz="4000" dirty="0"/>
              <a:t> pueblo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muerte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 </a:t>
            </a:r>
            <a:r>
              <a:rPr lang="en-CA" sz="4000" dirty="0" err="1"/>
              <a:t>sufrió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Cristo es </a:t>
            </a:r>
            <a:r>
              <a:rPr lang="en-CA" sz="4000" dirty="0" err="1"/>
              <a:t>el</a:t>
            </a:r>
            <a:r>
              <a:rPr lang="en-CA" sz="4000" dirty="0"/>
              <a:t> Amigo </a:t>
            </a:r>
            <a:r>
              <a:rPr lang="en-CA" sz="4000" dirty="0" err="1"/>
              <a:t>eterno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sólo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 </a:t>
            </a:r>
            <a:r>
              <a:rPr lang="en-CA" sz="4000" dirty="0" err="1"/>
              <a:t>confío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0941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1381</TotalTime>
  <Words>298</Words>
  <Application>Microsoft Macintosh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28</cp:revision>
  <dcterms:created xsi:type="dcterms:W3CDTF">2022-05-23T20:34:02Z</dcterms:created>
  <dcterms:modified xsi:type="dcterms:W3CDTF">2022-07-11T16:18:56Z</dcterms:modified>
</cp:coreProperties>
</file>