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96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¡Oh nuestro Padre, nuestro Dios!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3" y="1202587"/>
            <a:ext cx="3626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/>
              <a:t>¡Oh </a:t>
            </a:r>
            <a:r>
              <a:rPr lang="en-US" sz="4000" dirty="0" err="1"/>
              <a:t>nuestro</a:t>
            </a:r>
            <a:r>
              <a:rPr lang="en-US" sz="4000" dirty="0"/>
              <a:t> Padre, </a:t>
            </a:r>
            <a:r>
              <a:rPr lang="en-US" sz="4000" dirty="0" err="1"/>
              <a:t>nuestro</a:t>
            </a:r>
            <a:r>
              <a:rPr lang="en-US" sz="4000" dirty="0"/>
              <a:t> Dios!</a:t>
            </a:r>
          </a:p>
          <a:p>
            <a:pPr algn="ctr"/>
            <a:r>
              <a:rPr lang="en-US" sz="4000" dirty="0"/>
              <a:t>que </a:t>
            </a:r>
            <a:r>
              <a:rPr lang="en-US" sz="4000" dirty="0" err="1"/>
              <a:t>guías</a:t>
            </a:r>
            <a:r>
              <a:rPr lang="en-US" sz="4000" dirty="0"/>
              <a:t> al mortal:</a:t>
            </a:r>
          </a:p>
          <a:p>
            <a:pPr algn="ctr"/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año</a:t>
            </a:r>
            <a:r>
              <a:rPr lang="en-US" sz="4000" dirty="0"/>
              <a:t> nuevo </a:t>
            </a:r>
            <a:r>
              <a:rPr lang="en-US" sz="4000" dirty="0" err="1"/>
              <a:t>nuestra</a:t>
            </a:r>
            <a:r>
              <a:rPr lang="en-US" sz="4000" dirty="0"/>
              <a:t> </a:t>
            </a:r>
            <a:r>
              <a:rPr lang="en-US" sz="4000" dirty="0" err="1"/>
              <a:t>voz</a:t>
            </a:r>
            <a:r>
              <a:rPr lang="en-US" sz="4000" dirty="0"/>
              <a:t>,</a:t>
            </a:r>
          </a:p>
          <a:p>
            <a:pPr algn="ctr"/>
            <a:r>
              <a:rPr lang="en-US" sz="4000" dirty="0" err="1"/>
              <a:t>te</a:t>
            </a:r>
            <a:r>
              <a:rPr lang="en-US" sz="4000" dirty="0"/>
              <a:t> </a:t>
            </a:r>
            <a:r>
              <a:rPr lang="en-US" sz="4000" dirty="0" err="1"/>
              <a:t>viene</a:t>
            </a:r>
            <a:r>
              <a:rPr lang="en-US" sz="4000" dirty="0"/>
              <a:t> a </a:t>
            </a:r>
            <a:r>
              <a:rPr lang="en-US" sz="4000" dirty="0" err="1"/>
              <a:t>consagrar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56C1D-8461-C91E-A9DF-07C416367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4B7D8DE-B554-EA08-6581-34EA0D9B7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3CFB1C-C614-5603-A97F-5784EA1AD56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AD31886-36EB-5131-BACD-F7061E78B86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ACEA13-B933-E16B-D948-A3D3D7A5455B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¡Oh nuestro Padre, nuestro Dios!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A9ED7E-6ABE-9935-6344-DEB85A5F4818}"/>
              </a:ext>
            </a:extLst>
          </p:cNvPr>
          <p:cNvSpPr txBox="1"/>
          <p:nvPr/>
        </p:nvSpPr>
        <p:spPr>
          <a:xfrm>
            <a:off x="481913" y="1202587"/>
            <a:ext cx="3626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3DC743-D964-06E7-155A-BF17BEA83B7F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/>
              <a:t>El </a:t>
            </a:r>
            <a:r>
              <a:rPr lang="en-US" sz="4000" dirty="0" err="1"/>
              <a:t>cielo</a:t>
            </a:r>
            <a:r>
              <a:rPr lang="en-US" sz="4000" dirty="0"/>
              <a:t>,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orbe</a:t>
            </a:r>
            <a:r>
              <a:rPr lang="en-US" sz="4000" dirty="0"/>
              <a:t>, </a:t>
            </a:r>
            <a:r>
              <a:rPr lang="en-US" sz="4000" dirty="0" err="1"/>
              <a:t>el</a:t>
            </a:r>
            <a:r>
              <a:rPr lang="en-US" sz="4000" dirty="0"/>
              <a:t> hombre, </a:t>
            </a:r>
            <a:r>
              <a:rPr lang="en-US" sz="4000" dirty="0" err="1"/>
              <a:t>están</a:t>
            </a:r>
            <a:endParaRPr lang="en-US" sz="4000" dirty="0"/>
          </a:p>
          <a:p>
            <a:pPr algn="ctr"/>
            <a:r>
              <a:rPr lang="en-US" sz="4000" dirty="0" err="1"/>
              <a:t>diciendo</a:t>
            </a:r>
            <a:r>
              <a:rPr lang="en-US" sz="4000" dirty="0"/>
              <a:t>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poder</a:t>
            </a:r>
            <a:r>
              <a:rPr lang="en-US" sz="4000" dirty="0"/>
              <a:t>:</a:t>
            </a:r>
          </a:p>
          <a:p>
            <a:pPr algn="ctr"/>
            <a:r>
              <a:rPr lang="en-US" sz="4000" dirty="0"/>
              <a:t>la </a:t>
            </a:r>
            <a:r>
              <a:rPr lang="en-US" sz="4000" dirty="0" err="1"/>
              <a:t>vida</a:t>
            </a:r>
            <a:r>
              <a:rPr lang="en-US" sz="4000" dirty="0"/>
              <a:t>,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tiempo</a:t>
            </a:r>
            <a:r>
              <a:rPr lang="en-US" sz="4000" dirty="0"/>
              <a:t> </a:t>
            </a:r>
            <a:r>
              <a:rPr lang="en-US" sz="4000" dirty="0" err="1"/>
              <a:t>pasarán</a:t>
            </a:r>
            <a:endParaRPr lang="en-US" sz="4000" dirty="0"/>
          </a:p>
          <a:p>
            <a:pPr algn="ctr"/>
            <a:r>
              <a:rPr lang="en-US" sz="4000" dirty="0" err="1"/>
              <a:t>según</a:t>
            </a:r>
            <a:r>
              <a:rPr lang="en-US" sz="4000" dirty="0"/>
              <a:t> sea </a:t>
            </a:r>
            <a:r>
              <a:rPr lang="en-US" sz="4000" dirty="0" err="1"/>
              <a:t>tu</a:t>
            </a:r>
            <a:r>
              <a:rPr lang="en-US" sz="4000" dirty="0"/>
              <a:t> placer.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902CB9D-6328-64C4-2E07-3AF52FAD8B35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697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D8CC04E1-7B8A-5EB4-CD57-D6214764E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7E388BF-6315-8C91-AB34-39B3E77042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768731-8CEA-18F1-8435-7B8C8730D2E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D581B79-5918-07BB-3580-7CB07F32D44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6A9E98-081E-06E7-1C49-861ABFFF12F4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¡Oh nuestro Padre, nuestro Dios!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19917F-D792-34C3-8227-D829E9DD5500}"/>
              </a:ext>
            </a:extLst>
          </p:cNvPr>
          <p:cNvSpPr txBox="1"/>
          <p:nvPr/>
        </p:nvSpPr>
        <p:spPr>
          <a:xfrm>
            <a:off x="481913" y="1202587"/>
            <a:ext cx="3626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339010-57D5-543E-7954-73E7A5977196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</a:rPr>
              <a:t>Venimoste</a:t>
            </a:r>
            <a:r>
              <a:rPr lang="en-US" sz="4000" dirty="0">
                <a:solidFill>
                  <a:srgbClr val="000000"/>
                </a:solidFill>
                <a:effectLst/>
              </a:rPr>
              <a:t> hoy a </a:t>
            </a:r>
            <a:r>
              <a:rPr lang="en-US" sz="4000" dirty="0" err="1">
                <a:solidFill>
                  <a:srgbClr val="000000"/>
                </a:solidFill>
                <a:effectLst/>
              </a:rPr>
              <a:t>prometer</a:t>
            </a:r>
            <a:endParaRPr lang="en-US" sz="4000" dirty="0">
              <a:solidFill>
                <a:srgbClr val="000000"/>
              </a:solidFill>
              <a:effectLst/>
            </a:endParaRP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</a:rPr>
              <a:t>servicio</a:t>
            </a:r>
            <a:r>
              <a:rPr lang="en-US" sz="4000" dirty="0">
                <a:solidFill>
                  <a:srgbClr val="000000"/>
                </a:solidFill>
                <a:effectLst/>
              </a:rPr>
              <a:t> ardor,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</a:rPr>
              <a:t>un nuevo </a:t>
            </a:r>
            <a:r>
              <a:rPr lang="en-US" sz="4000" dirty="0" err="1">
                <a:solidFill>
                  <a:srgbClr val="000000"/>
                </a:solidFill>
                <a:effectLst/>
              </a:rPr>
              <a:t>corazón</a:t>
            </a:r>
            <a:r>
              <a:rPr lang="en-US" sz="4000" dirty="0">
                <a:solidFill>
                  <a:srgbClr val="000000"/>
                </a:solidFill>
                <a:effectLst/>
              </a:rPr>
              <a:t>, y un ser 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</a:rPr>
              <a:t>celoso</a:t>
            </a:r>
            <a:r>
              <a:rPr lang="en-US" sz="4000" dirty="0">
                <a:solidFill>
                  <a:srgbClr val="000000"/>
                </a:solidFill>
                <a:effectLst/>
              </a:rPr>
              <a:t> de </a:t>
            </a:r>
            <a:r>
              <a:rPr lang="en-US" sz="4000" dirty="0" err="1">
                <a:solidFill>
                  <a:srgbClr val="000000"/>
                </a:solidFill>
                <a:effectLst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</a:rPr>
              <a:t> amor.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CE4E09B-2316-FBB0-8872-7FC140AC2B0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49073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492FA589-956E-20DB-643F-3FCF376CF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5905CC9-FA2A-0CE2-0D0A-C43457527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DF10FD-421B-0428-3D1D-FBAD9547701A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7B7C9D6-708D-4CCD-08ED-4099DCBBF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A5E66D-6631-3095-82D8-70B4D34F1A73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¡Oh nuestro Padre, nuestro Dios!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601EF7-062F-76C6-2C62-5F658DD8D3CC}"/>
              </a:ext>
            </a:extLst>
          </p:cNvPr>
          <p:cNvSpPr txBox="1"/>
          <p:nvPr/>
        </p:nvSpPr>
        <p:spPr>
          <a:xfrm>
            <a:off x="481913" y="1202587"/>
            <a:ext cx="3626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07CC74-588E-962D-6AE1-68675609356D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</a:rPr>
              <a:t>Demuéstranos</a:t>
            </a:r>
            <a:r>
              <a:rPr lang="en-US" sz="4000" dirty="0">
                <a:solidFill>
                  <a:srgbClr val="000000"/>
                </a:solidFill>
                <a:effectLst/>
              </a:rPr>
              <a:t> la </a:t>
            </a:r>
            <a:r>
              <a:rPr lang="en-US" sz="4000" dirty="0" err="1">
                <a:solidFill>
                  <a:srgbClr val="000000"/>
                </a:solidFill>
                <a:effectLst/>
              </a:rPr>
              <a:t>vanidad</a:t>
            </a:r>
            <a:endParaRPr lang="en-US" sz="4000" dirty="0">
              <a:solidFill>
                <a:srgbClr val="000000"/>
              </a:solidFill>
              <a:effectLst/>
            </a:endParaRP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</a:rPr>
              <a:t>de </a:t>
            </a:r>
            <a:r>
              <a:rPr lang="en-US" sz="4000" dirty="0" err="1">
                <a:solidFill>
                  <a:srgbClr val="000000"/>
                </a:solidFill>
                <a:effectLst/>
              </a:rPr>
              <a:t>cuanto</a:t>
            </a:r>
            <a:r>
              <a:rPr lang="en-US" sz="4000" dirty="0">
                <a:solidFill>
                  <a:srgbClr val="000000"/>
                </a:solidFill>
                <a:effectLst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</a:rPr>
              <a:t>existe</a:t>
            </a:r>
            <a:r>
              <a:rPr lang="en-US" sz="4000" dirty="0">
                <a:solidFill>
                  <a:srgbClr val="000000"/>
                </a:solidFill>
                <a:effectLst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</a:rPr>
              <a:t>aquí</a:t>
            </a:r>
            <a:r>
              <a:rPr lang="en-US" sz="4000" dirty="0">
                <a:solidFill>
                  <a:srgbClr val="000000"/>
                </a:solidFill>
                <a:effectLst/>
              </a:rPr>
              <a:t>;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</a:rPr>
              <a:t>grandezas</a:t>
            </a:r>
            <a:r>
              <a:rPr lang="en-US" sz="4000" dirty="0">
                <a:solidFill>
                  <a:srgbClr val="000000"/>
                </a:solidFill>
                <a:effectLst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</a:rPr>
              <a:t>bienes</a:t>
            </a:r>
            <a:r>
              <a:rPr lang="en-US" sz="4000" dirty="0">
                <a:solidFill>
                  <a:srgbClr val="000000"/>
                </a:solidFill>
                <a:effectLst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</a:rPr>
              <a:t>potestad</a:t>
            </a:r>
            <a:r>
              <a:rPr lang="en-US" sz="4000" dirty="0">
                <a:solidFill>
                  <a:srgbClr val="000000"/>
                </a:solidFill>
                <a:effectLst/>
              </a:rPr>
              <a:t>,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</a:rPr>
              <a:t>perecerán</a:t>
            </a:r>
            <a:r>
              <a:rPr lang="en-US" sz="4000" dirty="0">
                <a:solidFill>
                  <a:srgbClr val="000000"/>
                </a:solidFill>
                <a:effectLst/>
              </a:rPr>
              <a:t> al fin.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0DC3797-3EF1-E202-79B8-62C9DBFCC08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4233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160</Words>
  <Application>Microsoft Macintosh PowerPoint</Application>
  <PresentationFormat>Widescreen</PresentationFormat>
  <Paragraphs>32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7</cp:revision>
  <dcterms:created xsi:type="dcterms:W3CDTF">2025-01-22T20:48:06Z</dcterms:created>
  <dcterms:modified xsi:type="dcterms:W3CDTF">2025-01-28T18:38:56Z</dcterms:modified>
</cp:coreProperties>
</file>