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79" r:id="rId4"/>
    <p:sldId id="284" r:id="rId5"/>
    <p:sldId id="280" r:id="rId6"/>
    <p:sldId id="283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¡Oh, no rechaces la verdad!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¡Oh, no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rechaces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la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verdad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!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Tus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ojos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hoy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abre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la luz,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renuncia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toda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la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maldad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E. A. Hunt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¡Oh, no rechaces la verdad!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sin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tardar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!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sin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tardar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!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Acepta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a Jesús,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y salvo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serás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E. A. Hunt</a:t>
            </a:r>
          </a:p>
        </p:txBody>
      </p:sp>
    </p:spTree>
    <p:extLst>
      <p:ext uri="{BB962C8B-B14F-4D97-AF65-F5344CB8AC3E}">
        <p14:creationId xmlns:p14="http://schemas.microsoft.com/office/powerpoint/2010/main" val="109591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¡Oh, no rechaces la verdad!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Tus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ojos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ya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tal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vez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sol,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no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más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aquí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contemplarán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hoy es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día de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salvación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Jesús!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E. A. Hunt</a:t>
            </a:r>
          </a:p>
        </p:txBody>
      </p:sp>
    </p:spTree>
    <p:extLst>
      <p:ext uri="{BB962C8B-B14F-4D97-AF65-F5344CB8AC3E}">
        <p14:creationId xmlns:p14="http://schemas.microsoft.com/office/powerpoint/2010/main" val="2466882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¡Oh, no rechaces la verdad!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sin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tardar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!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sin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tardar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!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Acepta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a Jesús,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y salvo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serás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E. A. Hunt</a:t>
            </a:r>
          </a:p>
        </p:txBody>
      </p:sp>
    </p:spTree>
    <p:extLst>
      <p:ext uri="{BB962C8B-B14F-4D97-AF65-F5344CB8AC3E}">
        <p14:creationId xmlns:p14="http://schemas.microsoft.com/office/powerpoint/2010/main" val="519117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¡Oh, no rechaces la verdad!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Jesús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tiene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compasión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¿con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qué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su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amor le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pagarás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?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Hoy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trae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Él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tu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corazón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y salvo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serás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E. A. Hunt</a:t>
            </a:r>
          </a:p>
        </p:txBody>
      </p:sp>
    </p:spTree>
    <p:extLst>
      <p:ext uri="{BB962C8B-B14F-4D97-AF65-F5344CB8AC3E}">
        <p14:creationId xmlns:p14="http://schemas.microsoft.com/office/powerpoint/2010/main" val="4168237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¡Oh, no rechaces la verdad!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sin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tardar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!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sin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tardar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!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Acepta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a Jesús,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y salvo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serás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E. A. Hunt</a:t>
            </a:r>
          </a:p>
        </p:txBody>
      </p:sp>
    </p:spTree>
    <p:extLst>
      <p:ext uri="{BB962C8B-B14F-4D97-AF65-F5344CB8AC3E}">
        <p14:creationId xmlns:p14="http://schemas.microsoft.com/office/powerpoint/2010/main" val="636501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¡Oh, no rechaces la verdad!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Jesús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recibe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al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pecador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que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quiere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Él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su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alma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unir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ya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no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desprecies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más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su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amor,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Jesús!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E. A. Hunt</a:t>
            </a:r>
          </a:p>
        </p:txBody>
      </p:sp>
    </p:spTree>
    <p:extLst>
      <p:ext uri="{BB962C8B-B14F-4D97-AF65-F5344CB8AC3E}">
        <p14:creationId xmlns:p14="http://schemas.microsoft.com/office/powerpoint/2010/main" val="3896727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¡Oh, no rechaces la verdad!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sin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tardar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!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sin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tardar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!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Acepta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a Jesús,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y salvo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serás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E. A. Hunt</a:t>
            </a:r>
          </a:p>
        </p:txBody>
      </p:sp>
    </p:spTree>
    <p:extLst>
      <p:ext uri="{BB962C8B-B14F-4D97-AF65-F5344CB8AC3E}">
        <p14:creationId xmlns:p14="http://schemas.microsoft.com/office/powerpoint/2010/main" val="508656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5229</TotalTime>
  <Words>436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81</cp:revision>
  <cp:lastPrinted>2023-08-15T22:06:33Z</cp:lastPrinted>
  <dcterms:created xsi:type="dcterms:W3CDTF">2022-05-23T20:34:02Z</dcterms:created>
  <dcterms:modified xsi:type="dcterms:W3CDTF">2023-08-22T23:28:53Z</dcterms:modified>
</cp:coreProperties>
</file>