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¡Oh, dulce grata oración!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¡Oh dulce, grata </a:t>
            </a:r>
            <a:r>
              <a:rPr lang="en-US" sz="4000" dirty="0" err="1"/>
              <a:t>oración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tu</a:t>
            </a:r>
            <a:r>
              <a:rPr lang="en-US" sz="4000" dirty="0"/>
              <a:t> del </a:t>
            </a:r>
            <a:r>
              <a:rPr lang="en-US" sz="4000" dirty="0" err="1"/>
              <a:t>contacto</a:t>
            </a:r>
            <a:r>
              <a:rPr lang="en-US" sz="4000" dirty="0"/>
              <a:t> </a:t>
            </a:r>
            <a:r>
              <a:rPr lang="en-US" sz="4000" dirty="0" err="1"/>
              <a:t>mundanal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elevarás</a:t>
            </a:r>
            <a:r>
              <a:rPr lang="en-US" sz="4000" dirty="0"/>
              <a:t> a la </a:t>
            </a:r>
            <a:r>
              <a:rPr lang="en-US" sz="4000" dirty="0" err="1"/>
              <a:t>mansión</a:t>
            </a:r>
            <a:br>
              <a:rPr lang="en-US" sz="4000" dirty="0"/>
            </a:br>
            <a:r>
              <a:rPr lang="en-US" sz="4000" dirty="0"/>
              <a:t>del </a:t>
            </a:r>
            <a:r>
              <a:rPr lang="en-US" sz="4000" dirty="0" err="1"/>
              <a:t>tierno</a:t>
            </a:r>
            <a:r>
              <a:rPr lang="en-US" sz="4000" dirty="0"/>
              <a:t> Padre celestial.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112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Oh, dulce grata oración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 err="1"/>
              <a:t>Huyendo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la </a:t>
            </a:r>
            <a:r>
              <a:rPr lang="en-US" sz="4000" dirty="0" err="1"/>
              <a:t>tentación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toda</a:t>
            </a:r>
            <a:r>
              <a:rPr lang="en-US" sz="4000" dirty="0"/>
              <a:t> </a:t>
            </a:r>
            <a:r>
              <a:rPr lang="en-US" sz="4000" dirty="0" err="1"/>
              <a:t>influencia</a:t>
            </a:r>
            <a:r>
              <a:rPr lang="en-US" sz="4000" dirty="0"/>
              <a:t> </a:t>
            </a:r>
            <a:r>
              <a:rPr lang="en-US" sz="4000" dirty="0" err="1"/>
              <a:t>terrenal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Cristo que </a:t>
            </a:r>
            <a:r>
              <a:rPr lang="en-US" sz="4000" dirty="0" err="1"/>
              <a:t>murió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br>
              <a:rPr lang="en-US" sz="4000" dirty="0"/>
            </a:br>
            <a:r>
              <a:rPr lang="en-US" sz="4000" dirty="0" err="1"/>
              <a:t>será</a:t>
            </a:r>
            <a:r>
              <a:rPr lang="en-US" sz="4000" dirty="0"/>
              <a:t> mi </a:t>
            </a:r>
            <a:r>
              <a:rPr lang="en-US" sz="4000" dirty="0" err="1"/>
              <a:t>ruego</a:t>
            </a:r>
            <a:r>
              <a:rPr lang="en-US" sz="4000" dirty="0"/>
              <a:t> </a:t>
            </a:r>
            <a:r>
              <a:rPr lang="en-US" sz="4000" dirty="0" err="1"/>
              <a:t>oído</a:t>
            </a:r>
            <a:r>
              <a:rPr lang="en-US" sz="4000" dirty="0"/>
              <a:t> </a:t>
            </a:r>
            <a:r>
              <a:rPr lang="en-US" sz="4000" dirty="0" err="1"/>
              <a:t>allí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44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Oh, dulce grata oración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¡Oh dulce, grata </a:t>
            </a:r>
            <a:r>
              <a:rPr lang="en-US" sz="4000" dirty="0" err="1"/>
              <a:t>oración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Quién</a:t>
            </a:r>
            <a:r>
              <a:rPr lang="en-US" sz="4000" dirty="0"/>
              <a:t> </a:t>
            </a:r>
            <a:r>
              <a:rPr lang="en-US" sz="4000" dirty="0" err="1"/>
              <a:t>escucha</a:t>
            </a:r>
            <a:r>
              <a:rPr lang="en-US" sz="4000" dirty="0"/>
              <a:t> con </a:t>
            </a:r>
            <a:r>
              <a:rPr lang="en-US" sz="4000" dirty="0" err="1"/>
              <a:t>bondad</a:t>
            </a:r>
            <a:br>
              <a:rPr lang="en-US" sz="4000" dirty="0"/>
            </a:br>
            <a:r>
              <a:rPr lang="en-US" sz="4000" dirty="0" err="1"/>
              <a:t>elevas</a:t>
            </a:r>
            <a:r>
              <a:rPr lang="en-US" sz="4000" dirty="0"/>
              <a:t> </a:t>
            </a:r>
            <a:r>
              <a:rPr lang="en-US" sz="4000" dirty="0" err="1"/>
              <a:t>tú</a:t>
            </a:r>
            <a:r>
              <a:rPr lang="en-US" sz="4000" dirty="0"/>
              <a:t> mi </a:t>
            </a:r>
            <a:r>
              <a:rPr lang="en-US" sz="4000" dirty="0" err="1"/>
              <a:t>corazón</a:t>
            </a:r>
            <a:br>
              <a:rPr lang="en-US" sz="4000" dirty="0"/>
            </a:br>
            <a:r>
              <a:rPr lang="en-US" sz="4000" dirty="0"/>
              <a:t>a Dios que ama con </a:t>
            </a:r>
            <a:r>
              <a:rPr lang="en-US" sz="4000" dirty="0" err="1"/>
              <a:t>verdad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25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Oh, dulce grata oración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 err="1"/>
              <a:t>Espero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bendición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perfecta </a:t>
            </a:r>
            <a:r>
              <a:rPr lang="en-US" sz="4000" dirty="0" err="1"/>
              <a:t>paz</a:t>
            </a:r>
            <a:r>
              <a:rPr lang="en-US" sz="4000" dirty="0"/>
              <a:t> y </a:t>
            </a:r>
            <a:r>
              <a:rPr lang="en-US" sz="4000" dirty="0" err="1"/>
              <a:t>santidad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Cristo que </a:t>
            </a:r>
            <a:r>
              <a:rPr lang="en-US" sz="4000" dirty="0" err="1"/>
              <a:t>murió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que me ha </a:t>
            </a:r>
            <a:r>
              <a:rPr lang="en-US" sz="4000" dirty="0" err="1"/>
              <a:t>salvado</a:t>
            </a:r>
            <a:r>
              <a:rPr lang="en-US" sz="4000" dirty="0"/>
              <a:t> </a:t>
            </a:r>
            <a:r>
              <a:rPr lang="en-US" sz="4000" dirty="0" err="1"/>
              <a:t>aquí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031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Oh, dulce grata oración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¡Oh Padre </a:t>
            </a:r>
            <a:r>
              <a:rPr lang="en-US" sz="4000" dirty="0" err="1"/>
              <a:t>mío</a:t>
            </a:r>
            <a:r>
              <a:rPr lang="en-US" sz="4000" dirty="0"/>
              <a:t>, Dios de amor!</a:t>
            </a:r>
            <a:br>
              <a:rPr lang="en-US" sz="4000" dirty="0"/>
            </a:br>
            <a:r>
              <a:rPr lang="en-US" sz="4000" dirty="0" err="1"/>
              <a:t>Escucha</a:t>
            </a:r>
            <a:r>
              <a:rPr lang="en-US" sz="4000" dirty="0"/>
              <a:t> Tú mi </a:t>
            </a:r>
            <a:r>
              <a:rPr lang="en-US" sz="4000" dirty="0" err="1"/>
              <a:t>oración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¡Oh Cristo, mi </a:t>
            </a:r>
            <a:r>
              <a:rPr lang="en-US" sz="4000" dirty="0" err="1"/>
              <a:t>fiel</a:t>
            </a:r>
            <a:r>
              <a:rPr lang="en-US" sz="4000" dirty="0"/>
              <a:t> Salvador!</a:t>
            </a:r>
            <a:br>
              <a:rPr lang="en-US" sz="4000" dirty="0"/>
            </a:br>
            <a:r>
              <a:rPr lang="en-US" sz="4000" dirty="0" err="1"/>
              <a:t>Escucha</a:t>
            </a:r>
            <a:r>
              <a:rPr lang="en-US" sz="4000" dirty="0"/>
              <a:t> Tú mi </a:t>
            </a:r>
            <a:r>
              <a:rPr lang="en-US" sz="4000" dirty="0" err="1"/>
              <a:t>oración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7719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Oh, dulce grata oración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W. Walford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CA" sz="4000" dirty="0"/>
            </a:br>
            <a:r>
              <a:rPr lang="en-US" sz="4000" dirty="0"/>
              <a:t>¡</a:t>
            </a:r>
            <a:r>
              <a:rPr lang="en-US" sz="4000" dirty="0" err="1"/>
              <a:t>Espíritu</a:t>
            </a:r>
            <a:r>
              <a:rPr lang="en-US" sz="4000" dirty="0"/>
              <a:t> </a:t>
            </a:r>
            <a:r>
              <a:rPr lang="en-US" sz="4000" dirty="0" err="1"/>
              <a:t>Consolador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Escucha</a:t>
            </a:r>
            <a:r>
              <a:rPr lang="en-US" sz="4000" dirty="0"/>
              <a:t> Tú mi </a:t>
            </a:r>
            <a:r>
              <a:rPr lang="en-US" sz="4000" dirty="0" err="1"/>
              <a:t>oración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Bendíceme</a:t>
            </a:r>
            <a:r>
              <a:rPr lang="en-US" sz="4000" dirty="0"/>
              <a:t> ¡oh Trinidad,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estás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eternidad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304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2107</TotalTime>
  <Words>283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35</cp:revision>
  <dcterms:created xsi:type="dcterms:W3CDTF">2022-05-23T20:34:02Z</dcterms:created>
  <dcterms:modified xsi:type="dcterms:W3CDTF">2023-08-14T01:19:54Z</dcterms:modified>
</cp:coreProperties>
</file>