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2" r:id="rId2"/>
    <p:sldId id="263" r:id="rId3"/>
    <p:sldId id="264" r:id="rId4"/>
    <p:sldId id="265" r:id="rId5"/>
    <p:sldId id="266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5" d="100"/>
          <a:sy n="125" d="100"/>
        </p:scale>
        <p:origin x="4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Oh Dios revélame tu voluntad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Benjamin</a:t>
            </a:r>
            <a:r>
              <a:rPr lang="es-ES_tradnl" i="1" dirty="0"/>
              <a:t> M. Ramsey</a:t>
            </a:r>
          </a:p>
          <a:p>
            <a:r>
              <a:rPr lang="es-ES_tradnl" i="1" dirty="0"/>
              <a:t>Traducción: Estela Z. </a:t>
            </a:r>
            <a:r>
              <a:rPr lang="es-ES_tradnl" i="1" dirty="0" err="1"/>
              <a:t>Sharpin</a:t>
            </a:r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1824133"/>
            <a:ext cx="990291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  <a:br>
              <a:rPr lang="en-CA" sz="4000" dirty="0"/>
            </a:br>
            <a:r>
              <a:rPr lang="en-CA" sz="4000" dirty="0"/>
              <a:t>Oh Dios, </a:t>
            </a:r>
            <a:r>
              <a:rPr lang="en-CA" sz="4000" dirty="0" err="1"/>
              <a:t>revélame</a:t>
            </a:r>
            <a:r>
              <a:rPr lang="en-CA" sz="4000" dirty="0"/>
              <a:t> </a:t>
            </a:r>
            <a:r>
              <a:rPr lang="en-CA" sz="4000" dirty="0" err="1"/>
              <a:t>tu</a:t>
            </a:r>
            <a:r>
              <a:rPr lang="en-CA" sz="4000" dirty="0"/>
              <a:t> </a:t>
            </a:r>
            <a:r>
              <a:rPr lang="en-CA" sz="4000" dirty="0" err="1"/>
              <a:t>voluntad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/>
              <a:t> la </a:t>
            </a:r>
            <a:r>
              <a:rPr lang="en-CA" sz="4000" dirty="0" err="1"/>
              <a:t>senda</a:t>
            </a:r>
            <a:r>
              <a:rPr lang="en-CA" sz="4000" dirty="0"/>
              <a:t> </a:t>
            </a:r>
            <a:r>
              <a:rPr lang="en-CA" sz="4000" dirty="0" err="1"/>
              <a:t>hazme</a:t>
            </a:r>
            <a:r>
              <a:rPr lang="en-CA" sz="4000" dirty="0"/>
              <a:t> </a:t>
            </a:r>
            <a:r>
              <a:rPr lang="en-CA" sz="4000" dirty="0" err="1"/>
              <a:t>ver</a:t>
            </a:r>
            <a:r>
              <a:rPr lang="en-CA" sz="4000" dirty="0"/>
              <a:t> con </a:t>
            </a:r>
            <a:r>
              <a:rPr lang="en-CA" sz="4000" dirty="0" err="1"/>
              <a:t>claridad</a:t>
            </a:r>
            <a:r>
              <a:rPr lang="en-CA" sz="4000" dirty="0"/>
              <a:t> </a:t>
            </a:r>
            <a:br>
              <a:rPr lang="en-CA" sz="4000" dirty="0"/>
            </a:br>
            <a:r>
              <a:rPr lang="en-CA" sz="4000" dirty="0" err="1"/>
              <a:t>por</a:t>
            </a:r>
            <a:r>
              <a:rPr lang="en-CA" sz="4000" dirty="0"/>
              <a:t> </a:t>
            </a:r>
            <a:r>
              <a:rPr lang="en-CA" sz="4000" dirty="0" err="1"/>
              <a:t>donde</a:t>
            </a:r>
            <a:r>
              <a:rPr lang="en-CA" sz="4000" dirty="0"/>
              <a:t> </a:t>
            </a:r>
            <a:r>
              <a:rPr lang="en-CA" sz="4000" dirty="0" err="1"/>
              <a:t>debo</a:t>
            </a:r>
            <a:r>
              <a:rPr lang="en-CA" sz="4000" dirty="0"/>
              <a:t> </a:t>
            </a:r>
            <a:r>
              <a:rPr lang="en-CA" sz="4000" dirty="0" err="1"/>
              <a:t>andar</a:t>
            </a:r>
            <a:r>
              <a:rPr lang="en-CA" sz="4000" dirty="0"/>
              <a:t>, </a:t>
            </a:r>
            <a:br>
              <a:rPr lang="en-CA" sz="4000" dirty="0"/>
            </a:br>
            <a:r>
              <a:rPr lang="en-CA" sz="4000" dirty="0" err="1"/>
              <a:t>qué</a:t>
            </a:r>
            <a:r>
              <a:rPr lang="en-CA" sz="4000" dirty="0"/>
              <a:t> pasos he de </a:t>
            </a:r>
            <a:r>
              <a:rPr lang="en-CA" sz="4000" dirty="0" err="1"/>
              <a:t>dar</a:t>
            </a:r>
            <a:r>
              <a:rPr lang="en-CA" sz="4000" dirty="0"/>
              <a:t>, </a:t>
            </a:r>
            <a:br>
              <a:rPr lang="en-CA" sz="4000" dirty="0"/>
            </a:br>
            <a:r>
              <a:rPr lang="en-CA" sz="4000" dirty="0"/>
              <a:t>para </a:t>
            </a:r>
            <a:r>
              <a:rPr lang="en-CA" sz="4000" dirty="0" err="1"/>
              <a:t>poder</a:t>
            </a:r>
            <a:r>
              <a:rPr lang="en-CA" sz="4000" dirty="0"/>
              <a:t> </a:t>
            </a:r>
            <a:r>
              <a:rPr lang="en-CA" sz="4000" dirty="0" err="1"/>
              <a:t>gozar</a:t>
            </a:r>
            <a:r>
              <a:rPr lang="en-CA" sz="4000" dirty="0"/>
              <a:t> </a:t>
            </a:r>
            <a:r>
              <a:rPr lang="en-CA" sz="4000" dirty="0" err="1"/>
              <a:t>tu</a:t>
            </a:r>
            <a:r>
              <a:rPr lang="en-CA" sz="4000" dirty="0"/>
              <a:t> </a:t>
            </a:r>
            <a:r>
              <a:rPr lang="en-CA" sz="4000" dirty="0" err="1"/>
              <a:t>voluntad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50058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Oh Dios revélame tu voluntad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Benjamin</a:t>
            </a:r>
            <a:r>
              <a:rPr lang="es-ES_tradnl" i="1" dirty="0"/>
              <a:t> M. Ramsey</a:t>
            </a:r>
          </a:p>
          <a:p>
            <a:r>
              <a:rPr lang="es-ES_tradnl" i="1" dirty="0"/>
              <a:t>Traducción: Estela Z. </a:t>
            </a:r>
            <a:r>
              <a:rPr lang="es-ES_tradnl" i="1" dirty="0" err="1"/>
              <a:t>Sharpin</a:t>
            </a:r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1824133"/>
            <a:ext cx="990291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CA" sz="4000" dirty="0"/>
            </a:br>
            <a:r>
              <a:rPr lang="en-CA" sz="4000" dirty="0" err="1"/>
              <a:t>Imprime</a:t>
            </a:r>
            <a:r>
              <a:rPr lang="en-CA" sz="4000" dirty="0"/>
              <a:t> </a:t>
            </a:r>
            <a:r>
              <a:rPr lang="en-CA" sz="4000" dirty="0" err="1"/>
              <a:t>en</a:t>
            </a:r>
            <a:r>
              <a:rPr lang="en-CA" sz="4000" dirty="0"/>
              <a:t> </a:t>
            </a:r>
            <a:r>
              <a:rPr lang="en-CA" sz="4000" dirty="0" err="1"/>
              <a:t>mí</a:t>
            </a:r>
            <a:r>
              <a:rPr lang="en-CA" sz="4000" dirty="0"/>
              <a:t>, </a:t>
            </a:r>
            <a:r>
              <a:rPr lang="en-CA" sz="4000" dirty="0" err="1"/>
              <a:t>Señor</a:t>
            </a:r>
            <a:r>
              <a:rPr lang="en-CA" sz="4000" dirty="0"/>
              <a:t> </a:t>
            </a:r>
            <a:r>
              <a:rPr lang="en-CA" sz="4000" dirty="0" err="1"/>
              <a:t>tu</a:t>
            </a:r>
            <a:r>
              <a:rPr lang="en-CA" sz="4000" dirty="0"/>
              <a:t> </a:t>
            </a:r>
            <a:r>
              <a:rPr lang="en-CA" sz="4000" dirty="0" err="1"/>
              <a:t>voluntad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 err="1"/>
              <a:t>pon</a:t>
            </a:r>
            <a:r>
              <a:rPr lang="en-CA" sz="4000" dirty="0"/>
              <a:t> </a:t>
            </a:r>
            <a:r>
              <a:rPr lang="en-CA" sz="4000" dirty="0" err="1"/>
              <a:t>en</a:t>
            </a:r>
            <a:r>
              <a:rPr lang="en-CA" sz="4000" dirty="0"/>
              <a:t> mi </a:t>
            </a:r>
            <a:r>
              <a:rPr lang="en-CA" sz="4000" dirty="0" err="1"/>
              <a:t>corazón</a:t>
            </a:r>
            <a:r>
              <a:rPr lang="en-CA" sz="4000" dirty="0"/>
              <a:t> </a:t>
            </a:r>
            <a:r>
              <a:rPr lang="en-CA" sz="4000" dirty="0" err="1"/>
              <a:t>seguridad</a:t>
            </a:r>
            <a:r>
              <a:rPr lang="en-CA" sz="4000" dirty="0"/>
              <a:t>.</a:t>
            </a:r>
            <a:br>
              <a:rPr lang="en-CA" sz="4000" dirty="0"/>
            </a:br>
            <a:r>
              <a:rPr lang="en-CA" sz="4000" dirty="0"/>
              <a:t>Tu </a:t>
            </a:r>
            <a:r>
              <a:rPr lang="en-CA" sz="4000" dirty="0" err="1"/>
              <a:t>voz</a:t>
            </a:r>
            <a:r>
              <a:rPr lang="en-CA" sz="4000" dirty="0"/>
              <a:t> </a:t>
            </a:r>
            <a:r>
              <a:rPr lang="en-CA" sz="4000" dirty="0" err="1"/>
              <a:t>anhelo</a:t>
            </a:r>
            <a:r>
              <a:rPr lang="en-CA" sz="4000" dirty="0"/>
              <a:t> </a:t>
            </a:r>
            <a:r>
              <a:rPr lang="en-CA" sz="4000" dirty="0" err="1"/>
              <a:t>oír</a:t>
            </a:r>
            <a:br>
              <a:rPr lang="en-CA" sz="4000" dirty="0"/>
            </a:br>
            <a:r>
              <a:rPr lang="en-CA" sz="4000" dirty="0" err="1"/>
              <a:t>haciéndome</a:t>
            </a:r>
            <a:r>
              <a:rPr lang="en-CA" sz="4000" dirty="0"/>
              <a:t> </a:t>
            </a:r>
            <a:r>
              <a:rPr lang="en-CA" sz="4000" dirty="0" err="1"/>
              <a:t>sentir</a:t>
            </a:r>
            <a:br>
              <a:rPr lang="en-CA" sz="4000" dirty="0"/>
            </a:br>
            <a:r>
              <a:rPr lang="en-CA" sz="4000" dirty="0" err="1"/>
              <a:t>el</a:t>
            </a:r>
            <a:r>
              <a:rPr lang="en-CA" sz="4000" dirty="0"/>
              <a:t> </a:t>
            </a:r>
            <a:r>
              <a:rPr lang="en-CA" sz="4000" dirty="0" err="1"/>
              <a:t>ansia</a:t>
            </a:r>
            <a:r>
              <a:rPr lang="en-CA" sz="4000" dirty="0"/>
              <a:t> de </a:t>
            </a:r>
            <a:r>
              <a:rPr lang="en-CA" sz="4000" dirty="0" err="1"/>
              <a:t>cumplir</a:t>
            </a:r>
            <a:r>
              <a:rPr lang="en-CA" sz="4000" dirty="0"/>
              <a:t> </a:t>
            </a:r>
            <a:r>
              <a:rPr lang="en-CA" sz="4000" dirty="0" err="1"/>
              <a:t>tu</a:t>
            </a:r>
            <a:r>
              <a:rPr lang="en-CA" sz="4000" dirty="0"/>
              <a:t> </a:t>
            </a:r>
            <a:r>
              <a:rPr lang="en-CA" sz="4000" dirty="0" err="1"/>
              <a:t>voluntad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0432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Oh Dios revélame tu voluntad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Benjamin</a:t>
            </a:r>
            <a:r>
              <a:rPr lang="es-ES_tradnl" i="1" dirty="0"/>
              <a:t> M. Ramsey</a:t>
            </a:r>
          </a:p>
          <a:p>
            <a:r>
              <a:rPr lang="es-ES_tradnl" i="1" dirty="0"/>
              <a:t>Traducción: Estela Z. </a:t>
            </a:r>
            <a:r>
              <a:rPr lang="es-ES_tradnl" i="1" dirty="0" err="1"/>
              <a:t>Sharpin</a:t>
            </a:r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1824133"/>
            <a:ext cx="990291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CA" sz="4000" dirty="0"/>
            </a:br>
            <a:r>
              <a:rPr lang="en-CA" sz="4000" dirty="0"/>
              <a:t>He de </a:t>
            </a:r>
            <a:r>
              <a:rPr lang="en-CA" sz="4000" dirty="0" err="1"/>
              <a:t>aceptar</a:t>
            </a:r>
            <a:r>
              <a:rPr lang="en-CA" sz="4000" dirty="0"/>
              <a:t>, </a:t>
            </a:r>
            <a:r>
              <a:rPr lang="en-CA" sz="4000" dirty="0" err="1"/>
              <a:t>Señor</a:t>
            </a:r>
            <a:r>
              <a:rPr lang="en-CA" sz="4000" dirty="0"/>
              <a:t>, </a:t>
            </a:r>
            <a:r>
              <a:rPr lang="en-CA" sz="4000" dirty="0" err="1"/>
              <a:t>tu</a:t>
            </a:r>
            <a:r>
              <a:rPr lang="en-CA" sz="4000" dirty="0"/>
              <a:t> </a:t>
            </a:r>
            <a:r>
              <a:rPr lang="en-CA" sz="4000" dirty="0" err="1"/>
              <a:t>voluntad</a:t>
            </a:r>
            <a:br>
              <a:rPr lang="en-CA" sz="4000" dirty="0"/>
            </a:br>
            <a:r>
              <a:rPr lang="en-CA" sz="4000" dirty="0" err="1"/>
              <a:t>en</a:t>
            </a:r>
            <a:r>
              <a:rPr lang="en-CA" sz="4000" dirty="0"/>
              <a:t> </a:t>
            </a:r>
            <a:r>
              <a:rPr lang="en-CA" sz="4000" dirty="0" err="1"/>
              <a:t>tiempos</a:t>
            </a:r>
            <a:r>
              <a:rPr lang="en-CA" sz="4000" dirty="0"/>
              <a:t> de dolor y </a:t>
            </a:r>
            <a:r>
              <a:rPr lang="en-CA" sz="4000" dirty="0" err="1"/>
              <a:t>adversidad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 err="1"/>
              <a:t>en</a:t>
            </a:r>
            <a:r>
              <a:rPr lang="en-CA" sz="4000" dirty="0"/>
              <a:t> medio de </a:t>
            </a:r>
            <a:r>
              <a:rPr lang="en-CA" sz="4000" dirty="0" err="1"/>
              <a:t>aflicción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en</a:t>
            </a:r>
            <a:r>
              <a:rPr lang="en-CA" sz="4000" dirty="0"/>
              <a:t> </a:t>
            </a:r>
            <a:r>
              <a:rPr lang="en-CA" sz="4000" dirty="0" err="1"/>
              <a:t>prueba</a:t>
            </a:r>
            <a:r>
              <a:rPr lang="en-CA" sz="4000" dirty="0"/>
              <a:t> y </a:t>
            </a:r>
            <a:r>
              <a:rPr lang="en-CA" sz="4000" dirty="0" err="1"/>
              <a:t>tentación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que sea mi </a:t>
            </a:r>
            <a:r>
              <a:rPr lang="en-CA" sz="4000" dirty="0" err="1"/>
              <a:t>porción</a:t>
            </a:r>
            <a:r>
              <a:rPr lang="en-CA" sz="4000" dirty="0"/>
              <a:t> </a:t>
            </a:r>
            <a:r>
              <a:rPr lang="en-CA" sz="4000" dirty="0" err="1"/>
              <a:t>tu</a:t>
            </a:r>
            <a:r>
              <a:rPr lang="en-CA" sz="4000" dirty="0"/>
              <a:t> </a:t>
            </a:r>
            <a:r>
              <a:rPr lang="en-CA" sz="4000" dirty="0" err="1"/>
              <a:t>voluntad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2727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Oh Dios revélame tu voluntad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Benjamin</a:t>
            </a:r>
            <a:r>
              <a:rPr lang="es-ES_tradnl" i="1" dirty="0"/>
              <a:t> M. Ramsey</a:t>
            </a:r>
          </a:p>
          <a:p>
            <a:r>
              <a:rPr lang="es-ES_tradnl" i="1" dirty="0"/>
              <a:t>Traducción: Estela Z. </a:t>
            </a:r>
            <a:r>
              <a:rPr lang="es-ES_tradnl" i="1" dirty="0" err="1"/>
              <a:t>Sharpin</a:t>
            </a:r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1824133"/>
            <a:ext cx="990291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4.</a:t>
            </a:r>
            <a:br>
              <a:rPr lang="en-CA" sz="4000" dirty="0"/>
            </a:br>
            <a:r>
              <a:rPr lang="en-CA" sz="4000" dirty="0" err="1"/>
              <a:t>Quiero</a:t>
            </a:r>
            <a:r>
              <a:rPr lang="en-CA" sz="4000" dirty="0"/>
              <a:t> </a:t>
            </a:r>
            <a:r>
              <a:rPr lang="en-CA" sz="4000" dirty="0" err="1"/>
              <a:t>probar</a:t>
            </a:r>
            <a:r>
              <a:rPr lang="en-CA" sz="4000" dirty="0"/>
              <a:t>, </a:t>
            </a:r>
            <a:r>
              <a:rPr lang="en-CA" sz="4000" dirty="0" err="1"/>
              <a:t>Señor</a:t>
            </a:r>
            <a:r>
              <a:rPr lang="en-CA" sz="4000" dirty="0"/>
              <a:t>, </a:t>
            </a:r>
            <a:r>
              <a:rPr lang="en-CA" sz="4000" dirty="0" err="1"/>
              <a:t>tu</a:t>
            </a:r>
            <a:r>
              <a:rPr lang="en-CA" sz="4000" dirty="0"/>
              <a:t> </a:t>
            </a:r>
            <a:r>
              <a:rPr lang="en-CA" sz="4000" dirty="0" err="1"/>
              <a:t>voluntad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y </a:t>
            </a:r>
            <a:r>
              <a:rPr lang="en-CA" sz="4000" dirty="0" err="1"/>
              <a:t>el</a:t>
            </a:r>
            <a:r>
              <a:rPr lang="en-CA" sz="4000" dirty="0"/>
              <a:t> gran </a:t>
            </a:r>
            <a:r>
              <a:rPr lang="en-CA" sz="4000" dirty="0" err="1"/>
              <a:t>poder</a:t>
            </a:r>
            <a:r>
              <a:rPr lang="en-CA" sz="4000" dirty="0"/>
              <a:t> </a:t>
            </a:r>
            <a:r>
              <a:rPr lang="en-CA" sz="4000" dirty="0" err="1"/>
              <a:t>sentir</a:t>
            </a:r>
            <a:r>
              <a:rPr lang="en-CA" sz="4000" dirty="0"/>
              <a:t> de </a:t>
            </a:r>
            <a:r>
              <a:rPr lang="en-CA" sz="4000" dirty="0" err="1"/>
              <a:t>tu</a:t>
            </a:r>
            <a:r>
              <a:rPr lang="en-CA" sz="4000" dirty="0"/>
              <a:t> </a:t>
            </a:r>
            <a:r>
              <a:rPr lang="en-CA" sz="4000" dirty="0" err="1"/>
              <a:t>verdad</a:t>
            </a:r>
            <a:r>
              <a:rPr lang="en-CA" sz="4000" dirty="0"/>
              <a:t>.</a:t>
            </a:r>
            <a:br>
              <a:rPr lang="en-CA" sz="4000" dirty="0"/>
            </a:br>
            <a:r>
              <a:rPr lang="en-CA" sz="4000" dirty="0"/>
              <a:t>Por </a:t>
            </a:r>
            <a:r>
              <a:rPr lang="en-CA" sz="4000" dirty="0" err="1"/>
              <a:t>fe</a:t>
            </a:r>
            <a:r>
              <a:rPr lang="en-CA" sz="4000" dirty="0"/>
              <a:t> </a:t>
            </a:r>
            <a:r>
              <a:rPr lang="en-CA" sz="4000" dirty="0" err="1"/>
              <a:t>deseo</a:t>
            </a:r>
            <a:r>
              <a:rPr lang="en-CA" sz="4000" dirty="0"/>
              <a:t> </a:t>
            </a:r>
            <a:r>
              <a:rPr lang="en-CA" sz="4000" dirty="0" err="1"/>
              <a:t>andar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tu</a:t>
            </a:r>
            <a:r>
              <a:rPr lang="en-CA" sz="4000" dirty="0"/>
              <a:t> </a:t>
            </a:r>
            <a:r>
              <a:rPr lang="en-CA" sz="4000" dirty="0" err="1"/>
              <a:t>plenitud</a:t>
            </a:r>
            <a:r>
              <a:rPr lang="en-CA" sz="4000" dirty="0"/>
              <a:t> </a:t>
            </a:r>
            <a:r>
              <a:rPr lang="en-CA" sz="4000" dirty="0" err="1"/>
              <a:t>tomar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y </a:t>
            </a:r>
            <a:r>
              <a:rPr lang="en-CA" sz="4000" dirty="0" err="1"/>
              <a:t>en</a:t>
            </a:r>
            <a:r>
              <a:rPr lang="en-CA" sz="4000" dirty="0"/>
              <a:t> </a:t>
            </a:r>
            <a:r>
              <a:rPr lang="en-CA" sz="4000" dirty="0" err="1"/>
              <a:t>todo</a:t>
            </a:r>
            <a:r>
              <a:rPr lang="en-CA" sz="4000" dirty="0"/>
              <a:t> </a:t>
            </a:r>
            <a:r>
              <a:rPr lang="en-CA" sz="4000" dirty="0" err="1"/>
              <a:t>tiempo</a:t>
            </a:r>
            <a:r>
              <a:rPr lang="en-CA" sz="4000" dirty="0"/>
              <a:t> </a:t>
            </a:r>
            <a:r>
              <a:rPr lang="en-CA" sz="4000" dirty="0" err="1"/>
              <a:t>amar</a:t>
            </a:r>
            <a:r>
              <a:rPr lang="en-CA" sz="4000" dirty="0"/>
              <a:t> </a:t>
            </a:r>
            <a:r>
              <a:rPr lang="en-CA" sz="4000" dirty="0" err="1"/>
              <a:t>tu</a:t>
            </a:r>
            <a:r>
              <a:rPr lang="en-CA" sz="4000" dirty="0"/>
              <a:t> </a:t>
            </a:r>
            <a:r>
              <a:rPr lang="en-CA" sz="4000" dirty="0" err="1"/>
              <a:t>voluntad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92083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Oh Dios revélame tu voluntad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Benjamin</a:t>
            </a:r>
            <a:r>
              <a:rPr lang="es-ES_tradnl" i="1" dirty="0"/>
              <a:t> M. Ramsey</a:t>
            </a:r>
          </a:p>
          <a:p>
            <a:r>
              <a:rPr lang="es-ES_tradnl" i="1" dirty="0"/>
              <a:t>Traducción: Estela Z. </a:t>
            </a:r>
            <a:r>
              <a:rPr lang="es-ES_tradnl" i="1" dirty="0" err="1"/>
              <a:t>Sharpin</a:t>
            </a:r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1824133"/>
            <a:ext cx="990291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5.</a:t>
            </a:r>
            <a:br>
              <a:rPr lang="en-CA" sz="4000" dirty="0"/>
            </a:br>
            <a:r>
              <a:rPr lang="en-CA" sz="4000" dirty="0" err="1"/>
              <a:t>Cúmplase</a:t>
            </a:r>
            <a:r>
              <a:rPr lang="en-CA" sz="4000" dirty="0"/>
              <a:t> </a:t>
            </a:r>
            <a:r>
              <a:rPr lang="en-CA" sz="4000" dirty="0" err="1"/>
              <a:t>en</a:t>
            </a:r>
            <a:r>
              <a:rPr lang="en-CA" sz="4000" dirty="0"/>
              <a:t> </a:t>
            </a:r>
            <a:r>
              <a:rPr lang="en-CA" sz="4000" dirty="0" err="1"/>
              <a:t>mí</a:t>
            </a:r>
            <a:r>
              <a:rPr lang="en-CA" sz="4000" dirty="0"/>
              <a:t>, </a:t>
            </a:r>
            <a:r>
              <a:rPr lang="en-CA" sz="4000" dirty="0" err="1"/>
              <a:t>Señor</a:t>
            </a:r>
            <a:r>
              <a:rPr lang="en-CA" sz="4000" dirty="0"/>
              <a:t>, </a:t>
            </a:r>
            <a:r>
              <a:rPr lang="en-CA" sz="4000" dirty="0" err="1"/>
              <a:t>tu</a:t>
            </a:r>
            <a:r>
              <a:rPr lang="en-CA" sz="4000" dirty="0"/>
              <a:t> </a:t>
            </a:r>
            <a:r>
              <a:rPr lang="en-CA" sz="4000" dirty="0" err="1"/>
              <a:t>voluntad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 err="1"/>
              <a:t>confío</a:t>
            </a:r>
            <a:r>
              <a:rPr lang="en-CA" sz="4000" dirty="0"/>
              <a:t> </a:t>
            </a:r>
            <a:r>
              <a:rPr lang="en-CA" sz="4000" dirty="0" err="1"/>
              <a:t>en</a:t>
            </a:r>
            <a:r>
              <a:rPr lang="en-CA" sz="4000" dirty="0"/>
              <a:t> </a:t>
            </a:r>
            <a:r>
              <a:rPr lang="en-CA" sz="4000" dirty="0" err="1"/>
              <a:t>tu</a:t>
            </a:r>
            <a:r>
              <a:rPr lang="en-CA" sz="4000" dirty="0"/>
              <a:t> </a:t>
            </a:r>
            <a:r>
              <a:rPr lang="en-CA" sz="4000" dirty="0" err="1"/>
              <a:t>poder</a:t>
            </a:r>
            <a:r>
              <a:rPr lang="en-CA" sz="4000" dirty="0"/>
              <a:t> y gran </a:t>
            </a:r>
            <a:r>
              <a:rPr lang="en-CA" sz="4000" dirty="0" err="1"/>
              <a:t>bondad</a:t>
            </a:r>
            <a:r>
              <a:rPr lang="en-CA" sz="4000" dirty="0"/>
              <a:t>.</a:t>
            </a:r>
            <a:br>
              <a:rPr lang="en-CA" sz="4000" dirty="0"/>
            </a:br>
            <a:r>
              <a:rPr lang="en-CA" sz="4000" dirty="0" err="1"/>
              <a:t>Rindo</a:t>
            </a:r>
            <a:r>
              <a:rPr lang="en-CA" sz="4000" dirty="0"/>
              <a:t> mi ser a </a:t>
            </a:r>
            <a:r>
              <a:rPr lang="en-CA" sz="4000" dirty="0" err="1"/>
              <a:t>ti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que viva Cristo </a:t>
            </a:r>
            <a:r>
              <a:rPr lang="en-CA" sz="4000" dirty="0" err="1"/>
              <a:t>en</a:t>
            </a:r>
            <a:r>
              <a:rPr lang="en-CA" sz="4000" dirty="0"/>
              <a:t> </a:t>
            </a:r>
            <a:r>
              <a:rPr lang="en-CA" sz="4000" dirty="0" err="1"/>
              <a:t>mí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/>
              <a:t>he de </a:t>
            </a:r>
            <a:r>
              <a:rPr lang="en-CA" sz="4000" dirty="0" err="1"/>
              <a:t>cumplir</a:t>
            </a:r>
            <a:r>
              <a:rPr lang="en-CA" sz="4000" dirty="0"/>
              <a:t> </a:t>
            </a:r>
            <a:r>
              <a:rPr lang="en-CA" sz="4000" dirty="0" err="1"/>
              <a:t>así</a:t>
            </a:r>
            <a:r>
              <a:rPr lang="en-CA" sz="4000" dirty="0"/>
              <a:t> </a:t>
            </a:r>
            <a:r>
              <a:rPr lang="en-CA" sz="4000" dirty="0" err="1"/>
              <a:t>tu</a:t>
            </a:r>
            <a:r>
              <a:rPr lang="en-CA" sz="4000" dirty="0"/>
              <a:t> </a:t>
            </a:r>
            <a:r>
              <a:rPr lang="en-CA" sz="4000" dirty="0" err="1"/>
              <a:t>voluntad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15458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1495</TotalTime>
  <Words>305</Words>
  <Application>Microsoft Macintosh PowerPoint</Application>
  <PresentationFormat>Widescreen</PresentationFormat>
  <Paragraphs>25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33</cp:revision>
  <dcterms:created xsi:type="dcterms:W3CDTF">2022-05-23T20:34:02Z</dcterms:created>
  <dcterms:modified xsi:type="dcterms:W3CDTF">2022-07-11T18:12:50Z</dcterms:modified>
</cp:coreProperties>
</file>