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célica Jerusalén!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</a:t>
            </a:r>
            <a:r>
              <a:rPr lang="es-ES_tradnl" i="1" dirty="0" err="1"/>
              <a:t>of</a:t>
            </a:r>
            <a:r>
              <a:rPr lang="es-ES_tradnl" i="1" dirty="0"/>
              <a:t> Cluny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17973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¡Oh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célica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Jerusalén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Oh, 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 glorias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Oh, ¿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cuándo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00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célica Jerusalén!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</a:t>
            </a:r>
            <a:r>
              <a:rPr lang="es-ES_tradnl" i="1" dirty="0" err="1"/>
              <a:t>of</a:t>
            </a:r>
            <a:r>
              <a:rPr lang="es-ES_tradnl" i="1" dirty="0"/>
              <a:t> Cluny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17973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Deseada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patria celestial,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ajena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dolor,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agobia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aquí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mal,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consolará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92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célica Jerusalén!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</a:t>
            </a:r>
            <a:r>
              <a:rPr lang="es-ES_tradnl" i="1" dirty="0" err="1"/>
              <a:t>of</a:t>
            </a:r>
            <a:r>
              <a:rPr lang="es-ES_tradnl" i="1" dirty="0"/>
              <a:t> Cluny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17973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Sin sombra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contemplaré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astro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resplandeceré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eternamente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06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célica Jerusalén!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</a:t>
            </a:r>
            <a:r>
              <a:rPr lang="es-ES_tradnl" i="1" dirty="0" err="1"/>
              <a:t>of</a:t>
            </a:r>
            <a:r>
              <a:rPr lang="es-ES_tradnl" i="1" dirty="0"/>
              <a:t> Cluny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17973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cristalino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manantial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vida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beberé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del árbol de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eternidad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gozoso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comeré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590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¡Oh célica Jerusalén!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Bernard </a:t>
            </a:r>
            <a:r>
              <a:rPr lang="es-ES_tradnl" i="1" dirty="0" err="1"/>
              <a:t>of</a:t>
            </a:r>
            <a:r>
              <a:rPr lang="es-ES_tradnl" i="1" dirty="0"/>
              <a:t> Cluny</a:t>
            </a:r>
            <a:br>
              <a:rPr lang="es-ES_tradnl" i="1" dirty="0"/>
            </a:br>
            <a:r>
              <a:rPr lang="es-ES_tradnl" i="1" dirty="0"/>
              <a:t>Traducción: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17973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Rey de gloria, mi Jesús,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reinar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alma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llenará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luz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par.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4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</TotalTime>
  <Words>241</Words>
  <Application>Microsoft Macintosh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32</cp:revision>
  <dcterms:created xsi:type="dcterms:W3CDTF">2022-05-23T20:34:02Z</dcterms:created>
  <dcterms:modified xsi:type="dcterms:W3CDTF">2023-08-13T14:07:39Z</dcterms:modified>
</cp:coreProperties>
</file>