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5" r:id="rId3"/>
    <p:sldId id="283" r:id="rId4"/>
    <p:sldId id="286" r:id="rId5"/>
    <p:sldId id="284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bondad tan infinita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﻿﻿¡Oh </a:t>
            </a:r>
            <a:r>
              <a:rPr lang="en-CA" sz="4000" dirty="0" err="1"/>
              <a:t>bondad</a:t>
            </a:r>
            <a:r>
              <a:rPr lang="en-CA" sz="4000" dirty="0"/>
              <a:t> tan </a:t>
            </a:r>
            <a:r>
              <a:rPr lang="en-CA" sz="4000" dirty="0" err="1"/>
              <a:t>infinita</a:t>
            </a:r>
            <a:br>
              <a:rPr lang="en-CA" sz="4000" dirty="0"/>
            </a:br>
            <a:r>
              <a:rPr lang="en-CA" sz="4000" dirty="0" err="1"/>
              <a:t>hacia</a:t>
            </a:r>
            <a:r>
              <a:rPr lang="en-CA" sz="4000" dirty="0"/>
              <a:t> el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pecador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Dios </a:t>
            </a:r>
            <a:r>
              <a:rPr lang="en-CA" sz="4000" dirty="0" err="1"/>
              <a:t>en</a:t>
            </a:r>
            <a:r>
              <a:rPr lang="en-CA" sz="4000" dirty="0"/>
              <a:t> Cristo </a:t>
            </a:r>
            <a:r>
              <a:rPr lang="en-CA" sz="4000" dirty="0" err="1"/>
              <a:t>revelando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eterno</a:t>
            </a:r>
            <a:r>
              <a:rPr lang="en-CA" sz="4000" dirty="0"/>
              <a:t> y </a:t>
            </a:r>
            <a:r>
              <a:rPr lang="en-CA" sz="4000" dirty="0" err="1"/>
              <a:t>santo</a:t>
            </a:r>
            <a:r>
              <a:rPr lang="en-CA" sz="4000" dirty="0"/>
              <a:t> amor!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bondad tan infinita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i="1" dirty="0"/>
              <a:t>Es Jesús para </a:t>
            </a:r>
            <a:r>
              <a:rPr lang="en-CA" sz="4000" i="1" dirty="0" err="1"/>
              <a:t>mí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la </a:t>
            </a:r>
            <a:r>
              <a:rPr lang="en-CA" sz="4000" i="1" dirty="0" err="1"/>
              <a:t>esperanza</a:t>
            </a:r>
            <a:r>
              <a:rPr lang="en-CA" sz="4000" i="1" dirty="0"/>
              <a:t> de </a:t>
            </a:r>
            <a:r>
              <a:rPr lang="en-CA" sz="4000" i="1" dirty="0" err="1"/>
              <a:t>salud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Sólo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 </a:t>
            </a:r>
            <a:r>
              <a:rPr lang="en-CA" sz="4000" i="1" dirty="0" err="1"/>
              <a:t>hallaré</a:t>
            </a:r>
            <a:br>
              <a:rPr lang="en-CA" sz="4000" dirty="0"/>
            </a:br>
            <a:r>
              <a:rPr lang="en-CA" sz="4000" i="1" dirty="0"/>
              <a:t>la </a:t>
            </a:r>
            <a:r>
              <a:rPr lang="en-CA" sz="4000" i="1" dirty="0" err="1"/>
              <a:t>divina</a:t>
            </a:r>
            <a:r>
              <a:rPr lang="en-CA" sz="4000" i="1" dirty="0"/>
              <a:t> </a:t>
            </a:r>
            <a:r>
              <a:rPr lang="en-CA" sz="4000" i="1" dirty="0" err="1"/>
              <a:t>plenitud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161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bondad tan infinita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﻿﻿Como el </a:t>
            </a:r>
            <a:r>
              <a:rPr lang="en-CA" sz="4000" dirty="0" err="1"/>
              <a:t>vasto</a:t>
            </a:r>
            <a:r>
              <a:rPr lang="en-CA" sz="4000" dirty="0"/>
              <a:t> </a:t>
            </a:r>
            <a:r>
              <a:rPr lang="en-CA" sz="4000" dirty="0" err="1"/>
              <a:t>firmamento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como</a:t>
            </a:r>
            <a:r>
              <a:rPr lang="en-CA" sz="4000" dirty="0"/>
              <a:t> el </a:t>
            </a:r>
            <a:r>
              <a:rPr lang="en-CA" sz="4000" dirty="0" err="1"/>
              <a:t>insondable</a:t>
            </a:r>
            <a:r>
              <a:rPr lang="en-CA" sz="4000" dirty="0"/>
              <a:t> mar,</a:t>
            </a:r>
            <a:br>
              <a:rPr lang="en-CA" sz="4000" dirty="0"/>
            </a:br>
            <a:r>
              <a:rPr lang="en-CA" sz="4000" dirty="0"/>
              <a:t>es la </a:t>
            </a:r>
            <a:r>
              <a:rPr lang="en-CA" sz="4000" dirty="0" err="1"/>
              <a:t>gracia</a:t>
            </a:r>
            <a:r>
              <a:rPr lang="en-CA" sz="4000" dirty="0"/>
              <a:t> </a:t>
            </a:r>
            <a:r>
              <a:rPr lang="en-CA" sz="4000" dirty="0" err="1"/>
              <a:t>salvadora</a:t>
            </a:r>
            <a:br>
              <a:rPr lang="en-CA" sz="4000" dirty="0"/>
            </a:br>
            <a:r>
              <a:rPr lang="en-CA" sz="4000" dirty="0"/>
              <a:t>que Jesús al alma da.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436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bondad tan infinita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i="1" dirty="0"/>
              <a:t>Es Jesús para </a:t>
            </a:r>
            <a:r>
              <a:rPr lang="en-CA" sz="4000" i="1" dirty="0" err="1"/>
              <a:t>mí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la </a:t>
            </a:r>
            <a:r>
              <a:rPr lang="en-CA" sz="4000" i="1" dirty="0" err="1"/>
              <a:t>esperanza</a:t>
            </a:r>
            <a:r>
              <a:rPr lang="en-CA" sz="4000" i="1" dirty="0"/>
              <a:t> de </a:t>
            </a:r>
            <a:r>
              <a:rPr lang="en-CA" sz="4000" i="1" dirty="0" err="1"/>
              <a:t>salud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Sólo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 </a:t>
            </a:r>
            <a:r>
              <a:rPr lang="en-CA" sz="4000" i="1" dirty="0" err="1"/>
              <a:t>hallaré</a:t>
            </a:r>
            <a:br>
              <a:rPr lang="en-CA" sz="4000" dirty="0"/>
            </a:br>
            <a:r>
              <a:rPr lang="en-CA" sz="4000" i="1" dirty="0"/>
              <a:t>la </a:t>
            </a:r>
            <a:r>
              <a:rPr lang="en-CA" sz="4000" i="1" dirty="0" err="1"/>
              <a:t>divina</a:t>
            </a:r>
            <a:r>
              <a:rPr lang="en-CA" sz="4000" i="1" dirty="0"/>
              <a:t> </a:t>
            </a:r>
            <a:r>
              <a:rPr lang="en-CA" sz="4000" i="1" dirty="0" err="1"/>
              <a:t>plenitud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339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bondad tan infinita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Aunque</a:t>
            </a:r>
            <a:r>
              <a:rPr lang="en-CA" sz="4000" dirty="0"/>
              <a:t> </a:t>
            </a:r>
            <a:r>
              <a:rPr lang="en-CA" sz="4000" dirty="0" err="1"/>
              <a:t>fueren</a:t>
            </a:r>
            <a:r>
              <a:rPr lang="en-CA" sz="4000" dirty="0"/>
              <a:t> </a:t>
            </a:r>
            <a:r>
              <a:rPr lang="en-CA" sz="4000" dirty="0" err="1"/>
              <a:t>tus</a:t>
            </a:r>
            <a:r>
              <a:rPr lang="en-CA" sz="4000" dirty="0"/>
              <a:t> </a:t>
            </a:r>
            <a:r>
              <a:rPr lang="en-CA" sz="4000" dirty="0" err="1"/>
              <a:t>pecados</a:t>
            </a:r>
            <a:br>
              <a:rPr lang="en-CA" sz="4000" dirty="0"/>
            </a:br>
            <a:r>
              <a:rPr lang="en-CA" sz="4000" dirty="0" err="1"/>
              <a:t>rojos</a:t>
            </a:r>
            <a:r>
              <a:rPr lang="en-CA" sz="4000" dirty="0"/>
              <a:t> </a:t>
            </a:r>
            <a:r>
              <a:rPr lang="en-CA" sz="4000" dirty="0" err="1"/>
              <a:t>como</a:t>
            </a:r>
            <a:r>
              <a:rPr lang="en-CA" sz="4000" dirty="0"/>
              <a:t> el </a:t>
            </a:r>
            <a:r>
              <a:rPr lang="en-CA" sz="4000" dirty="0" err="1"/>
              <a:t>carmesí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sangre</a:t>
            </a:r>
            <a:r>
              <a:rPr lang="en-CA" sz="4000" dirty="0"/>
              <a:t> del </a:t>
            </a:r>
            <a:r>
              <a:rPr lang="en-CA" sz="4000" dirty="0" err="1"/>
              <a:t>Calvario</a:t>
            </a:r>
            <a:br>
              <a:rPr lang="en-CA" sz="4000" dirty="0"/>
            </a:br>
            <a:r>
              <a:rPr lang="en-CA" sz="4000" dirty="0"/>
              <a:t>hay </a:t>
            </a:r>
            <a:r>
              <a:rPr lang="en-CA" sz="4000" dirty="0" err="1"/>
              <a:t>limpieza</a:t>
            </a:r>
            <a:r>
              <a:rPr lang="en-CA" sz="4000" dirty="0"/>
              <a:t> para </a:t>
            </a:r>
            <a:r>
              <a:rPr lang="en-CA" sz="4000" dirty="0" err="1"/>
              <a:t>ti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82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bondad tan infinita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i="1" dirty="0"/>
              <a:t>Es Jesús para </a:t>
            </a:r>
            <a:r>
              <a:rPr lang="en-CA" sz="4000" i="1" dirty="0" err="1"/>
              <a:t>mí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la </a:t>
            </a:r>
            <a:r>
              <a:rPr lang="en-CA" sz="4000" i="1" dirty="0" err="1"/>
              <a:t>esperanza</a:t>
            </a:r>
            <a:r>
              <a:rPr lang="en-CA" sz="4000" i="1" dirty="0"/>
              <a:t> de </a:t>
            </a:r>
            <a:r>
              <a:rPr lang="en-CA" sz="4000" i="1" dirty="0" err="1"/>
              <a:t>salud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Sólo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 </a:t>
            </a:r>
            <a:r>
              <a:rPr lang="en-CA" sz="4000" i="1" dirty="0" err="1"/>
              <a:t>hallaré</a:t>
            </a:r>
            <a:br>
              <a:rPr lang="en-CA" sz="4000" dirty="0"/>
            </a:br>
            <a:r>
              <a:rPr lang="en-CA" sz="4000" i="1" dirty="0"/>
              <a:t>la </a:t>
            </a:r>
            <a:r>
              <a:rPr lang="en-CA" sz="4000" i="1" dirty="0" err="1"/>
              <a:t>divina</a:t>
            </a:r>
            <a:r>
              <a:rPr lang="en-CA" sz="4000" i="1" dirty="0"/>
              <a:t> </a:t>
            </a:r>
            <a:r>
              <a:rPr lang="en-CA" sz="4000" i="1" dirty="0" err="1"/>
              <a:t>plenitud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728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218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15</cp:revision>
  <dcterms:created xsi:type="dcterms:W3CDTF">2021-10-09T20:00:20Z</dcterms:created>
  <dcterms:modified xsi:type="dcterms:W3CDTF">2021-10-18T21:41:06Z</dcterms:modified>
</cp:coreProperties>
</file>