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esperes el momento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Nunca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momento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lejos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luz;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pequeños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atención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Ina</a:t>
            </a:r>
            <a:r>
              <a:rPr lang="es-ES_tradnl" i="1" dirty="0"/>
              <a:t> </a:t>
            </a:r>
            <a:r>
              <a:rPr lang="es-ES_tradnl" i="1" dirty="0" err="1"/>
              <a:t>Duley</a:t>
            </a:r>
            <a:r>
              <a:rPr lang="es-ES_tradnl" i="1" dirty="0"/>
              <a:t> </a:t>
            </a:r>
            <a:r>
              <a:rPr lang="es-ES_tradnl" i="1" dirty="0" err="1"/>
              <a:t>Ogdon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esperes el momento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luz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algún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rescatar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Ina</a:t>
            </a:r>
            <a:r>
              <a:rPr lang="es-ES_tradnl" i="1" dirty="0"/>
              <a:t> </a:t>
            </a:r>
            <a:r>
              <a:rPr lang="es-ES_tradnl" i="1" dirty="0" err="1"/>
              <a:t>Duley</a:t>
            </a:r>
            <a:r>
              <a:rPr lang="es-ES_tradnl" i="1" dirty="0"/>
              <a:t> </a:t>
            </a:r>
            <a:r>
              <a:rPr lang="es-ES_tradnl" i="1" dirty="0" err="1"/>
              <a:t>Ogdon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383233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esperes el momento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nube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disipar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un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egoísmo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cruel;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aunque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sólo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un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pudieres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Ina</a:t>
            </a:r>
            <a:r>
              <a:rPr lang="es-ES_tradnl" i="1" dirty="0"/>
              <a:t> </a:t>
            </a:r>
            <a:r>
              <a:rPr lang="es-ES_tradnl" i="1" dirty="0" err="1"/>
              <a:t>Duley</a:t>
            </a:r>
            <a:r>
              <a:rPr lang="es-ES_tradnl" i="1" dirty="0"/>
              <a:t> </a:t>
            </a:r>
            <a:r>
              <a:rPr lang="es-ES_tradnl" i="1" dirty="0" err="1"/>
              <a:t>Ogdon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957291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esperes el momento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luz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algún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rescatar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Ina</a:t>
            </a:r>
            <a:r>
              <a:rPr lang="es-ES_tradnl" i="1" dirty="0"/>
              <a:t> </a:t>
            </a:r>
            <a:r>
              <a:rPr lang="es-ES_tradnl" i="1" dirty="0" err="1"/>
              <a:t>Duley</a:t>
            </a:r>
            <a:r>
              <a:rPr lang="es-ES_tradnl" i="1" dirty="0"/>
              <a:t> </a:t>
            </a:r>
            <a:r>
              <a:rPr lang="es-ES_tradnl" i="1" dirty="0" err="1"/>
              <a:t>Ogdon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406669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esperes el momento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talento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cosa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descubrir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luz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resplandecer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pan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Ina</a:t>
            </a:r>
            <a:r>
              <a:rPr lang="es-ES_tradnl" i="1" dirty="0"/>
              <a:t> </a:t>
            </a:r>
            <a:r>
              <a:rPr lang="es-ES_tradnl" i="1" dirty="0" err="1"/>
              <a:t>Duley</a:t>
            </a:r>
            <a:r>
              <a:rPr lang="es-ES_tradnl" i="1" dirty="0"/>
              <a:t> </a:t>
            </a:r>
            <a:r>
              <a:rPr lang="es-ES_tradnl" i="1" dirty="0" err="1"/>
              <a:t>Ogdon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30762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esperes el momento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luz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algún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rescatar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sitio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Ina</a:t>
            </a:r>
            <a:r>
              <a:rPr lang="es-ES_tradnl" i="1" dirty="0"/>
              <a:t> </a:t>
            </a:r>
            <a:r>
              <a:rPr lang="es-ES_tradnl" i="1" dirty="0" err="1"/>
              <a:t>Duley</a:t>
            </a:r>
            <a:r>
              <a:rPr lang="es-ES_tradnl" i="1" dirty="0"/>
              <a:t> </a:t>
            </a:r>
            <a:r>
              <a:rPr lang="es-ES_tradnl" i="1" dirty="0" err="1"/>
              <a:t>Ogdon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780696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5708</TotalTime>
  <Words>328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102</cp:revision>
  <cp:lastPrinted>2023-08-15T22:06:33Z</cp:lastPrinted>
  <dcterms:created xsi:type="dcterms:W3CDTF">2022-05-23T20:34:02Z</dcterms:created>
  <dcterms:modified xsi:type="dcterms:W3CDTF">2023-08-24T19:12:02Z</dcterms:modified>
</cp:coreProperties>
</file>