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85" r:id="rId3"/>
    <p:sldId id="279" r:id="rId4"/>
    <p:sldId id="284" r:id="rId5"/>
    <p:sldId id="280" r:id="rId6"/>
    <p:sldId id="283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Nunca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desmayes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afán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fuertes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cubrirán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velando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6263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flaqueare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corazón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conflictos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tentación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2550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velando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611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riquezas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proveerá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sus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bienes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negará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7312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velando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469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pruebas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vengan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importa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no: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 cargas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todas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Cristo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459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Nunca desmayes: en todo afán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371037" y="2046628"/>
            <a:ext cx="11449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solo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jamás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velando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amor:</a:t>
            </a:r>
            <a:b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cuidará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i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Civilla</a:t>
            </a:r>
            <a:r>
              <a:rPr lang="es-ES_tradnl" i="1" dirty="0"/>
              <a:t> D. Martin</a:t>
            </a:r>
          </a:p>
          <a:p>
            <a:r>
              <a:rPr lang="es-ES" i="1" dirty="0"/>
              <a:t>Traducción: Ernesto Barocio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6109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5526</TotalTime>
  <Words>384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97</cp:revision>
  <cp:lastPrinted>2023-08-15T22:06:33Z</cp:lastPrinted>
  <dcterms:created xsi:type="dcterms:W3CDTF">2022-05-23T20:34:02Z</dcterms:created>
  <dcterms:modified xsi:type="dcterms:W3CDTF">2023-08-23T21:45:11Z</dcterms:modified>
</cp:coreProperties>
</file>