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70" r:id="rId5"/>
    <p:sldId id="269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Nuestro sol se pone 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A. </a:t>
            </a:r>
            <a:r>
              <a:rPr lang="es-ES_tradnl" i="1" dirty="0" err="1"/>
              <a:t>Lathbury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 err="1"/>
              <a:t>Nuestro</a:t>
            </a:r>
            <a:r>
              <a:rPr lang="en-CA" sz="4000" dirty="0"/>
              <a:t> sol se pone </a:t>
            </a:r>
            <a:r>
              <a:rPr lang="en-CA" sz="4000" dirty="0" err="1"/>
              <a:t>ya</a:t>
            </a:r>
            <a:r>
              <a:rPr lang="en-CA" sz="4000" dirty="0"/>
              <a:t>,</a:t>
            </a:r>
          </a:p>
          <a:p>
            <a:pPr algn="ctr"/>
            <a:r>
              <a:rPr lang="en-CA" sz="4000" dirty="0" err="1"/>
              <a:t>todo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calma</a:t>
            </a:r>
            <a:r>
              <a:rPr lang="en-CA" sz="4000" dirty="0"/>
              <a:t> </a:t>
            </a:r>
            <a:r>
              <a:rPr lang="en-CA" sz="4000" dirty="0" err="1"/>
              <a:t>quedará</a:t>
            </a:r>
            <a:r>
              <a:rPr lang="en-CA" sz="4000" dirty="0"/>
              <a:t>;</a:t>
            </a:r>
          </a:p>
          <a:p>
            <a:pPr algn="ctr"/>
            <a:r>
              <a:rPr lang="en-CA" sz="4000" dirty="0"/>
              <a:t>la </a:t>
            </a:r>
            <a:r>
              <a:rPr lang="en-CA" sz="4000" dirty="0" err="1"/>
              <a:t>plegaria</a:t>
            </a:r>
            <a:r>
              <a:rPr lang="en-CA" sz="4000" dirty="0"/>
              <a:t> </a:t>
            </a:r>
            <a:r>
              <a:rPr lang="en-CA" sz="4000" dirty="0" err="1"/>
              <a:t>levantad</a:t>
            </a:r>
            <a:endParaRPr lang="en-CA" sz="4000" dirty="0"/>
          </a:p>
          <a:p>
            <a:pPr algn="ctr"/>
            <a:r>
              <a:rPr lang="en-CA" sz="4000" dirty="0"/>
              <a:t>que </a:t>
            </a:r>
            <a:r>
              <a:rPr lang="en-CA" sz="4000" dirty="0" err="1"/>
              <a:t>bendiga</a:t>
            </a:r>
            <a:r>
              <a:rPr lang="en-CA" sz="4000" dirty="0"/>
              <a:t> la </a:t>
            </a:r>
            <a:r>
              <a:rPr lang="en-CA" sz="4000" dirty="0" err="1"/>
              <a:t>bondad</a:t>
            </a:r>
            <a:endParaRPr lang="en-CA" sz="4000" dirty="0"/>
          </a:p>
          <a:p>
            <a:pPr algn="ctr"/>
            <a:r>
              <a:rPr lang="en-CA" sz="4000" dirty="0"/>
              <a:t>de </a:t>
            </a:r>
            <a:r>
              <a:rPr lang="en-CA" sz="4000" dirty="0" err="1"/>
              <a:t>nuestro</a:t>
            </a:r>
            <a:r>
              <a:rPr lang="en-CA" sz="4000" dirty="0"/>
              <a:t> Dios.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Nuestro sol se pone 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A. </a:t>
            </a:r>
            <a:r>
              <a:rPr lang="es-ES_tradnl" i="1" dirty="0" err="1"/>
              <a:t>Lathbury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¡Santo, Santo, Santo,</a:t>
            </a:r>
          </a:p>
          <a:p>
            <a:pPr algn="ctr"/>
            <a:r>
              <a:rPr lang="en-CA" sz="4000" i="1" dirty="0" err="1"/>
              <a:t>Señor</a:t>
            </a:r>
            <a:r>
              <a:rPr lang="en-CA" sz="4000" i="1" dirty="0"/>
              <a:t> </a:t>
            </a:r>
            <a:r>
              <a:rPr lang="en-CA" sz="4000" i="1" dirty="0" err="1"/>
              <a:t>Jehová</a:t>
            </a:r>
            <a:r>
              <a:rPr lang="en-CA" sz="4000" i="1" dirty="0"/>
              <a:t>!</a:t>
            </a:r>
          </a:p>
          <a:p>
            <a:pPr algn="ctr"/>
            <a:r>
              <a:rPr lang="en-CA" sz="4000" i="1" dirty="0"/>
              <a:t>Cielo y tierra de </a:t>
            </a:r>
            <a:r>
              <a:rPr lang="en-CA" sz="4000" i="1" dirty="0" err="1"/>
              <a:t>tu</a:t>
            </a:r>
            <a:r>
              <a:rPr lang="en-CA" sz="4000" i="1" dirty="0"/>
              <a:t> amor</a:t>
            </a:r>
          </a:p>
          <a:p>
            <a:pPr algn="ctr"/>
            <a:r>
              <a:rPr lang="en-CA" sz="4000" i="1" dirty="0" err="1"/>
              <a:t>llenos</a:t>
            </a:r>
            <a:r>
              <a:rPr lang="en-CA" sz="4000" i="1" dirty="0"/>
              <a:t> hoy </a:t>
            </a:r>
            <a:r>
              <a:rPr lang="en-CA" sz="4000" i="1" dirty="0" err="1"/>
              <a:t>están</a:t>
            </a:r>
            <a:r>
              <a:rPr lang="en-CA" sz="4000" i="1" dirty="0"/>
              <a:t>, </a:t>
            </a:r>
            <a:r>
              <a:rPr lang="en-CA" sz="4000" i="1" dirty="0" err="1"/>
              <a:t>Señor</a:t>
            </a:r>
            <a:r>
              <a:rPr lang="en-CA" sz="4000" i="1" dirty="0"/>
              <a:t>;</a:t>
            </a:r>
          </a:p>
          <a:p>
            <a:pPr algn="ctr"/>
            <a:r>
              <a:rPr lang="en-CA" sz="4000" i="1" dirty="0"/>
              <a:t>¡</a:t>
            </a:r>
            <a:r>
              <a:rPr lang="en-CA" sz="4000" i="1" dirty="0" err="1"/>
              <a:t>Loor</a:t>
            </a:r>
            <a:r>
              <a:rPr lang="en-CA" sz="4000" i="1" dirty="0"/>
              <a:t> a </a:t>
            </a:r>
            <a:r>
              <a:rPr lang="en-CA" sz="4000" i="1" dirty="0" err="1"/>
              <a:t>Ti</a:t>
            </a:r>
            <a:r>
              <a:rPr lang="en-CA" sz="4000" i="1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989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Nuestro sol se pone 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A. </a:t>
            </a:r>
            <a:r>
              <a:rPr lang="es-ES_tradnl" i="1" dirty="0" err="1"/>
              <a:t>Lathbury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/>
              <a:t>Oh, </a:t>
            </a:r>
            <a:r>
              <a:rPr lang="en-CA" sz="4000" dirty="0" err="1"/>
              <a:t>Señor</a:t>
            </a:r>
            <a:r>
              <a:rPr lang="en-CA" sz="4000" dirty="0"/>
              <a:t>,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protección</a:t>
            </a:r>
            <a:endParaRPr lang="en-CA" sz="4000" dirty="0"/>
          </a:p>
          <a:p>
            <a:pPr algn="ctr"/>
            <a:r>
              <a:rPr lang="en-CA" sz="4000" dirty="0"/>
              <a:t>dale hoy al </a:t>
            </a:r>
            <a:r>
              <a:rPr lang="en-CA" sz="4000" dirty="0" err="1"/>
              <a:t>corazón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dale </a:t>
            </a:r>
            <a:r>
              <a:rPr lang="en-CA" sz="4000" dirty="0" err="1"/>
              <a:t>aquella</a:t>
            </a:r>
            <a:r>
              <a:rPr lang="en-CA" sz="4000" dirty="0"/>
              <a:t> dulce </a:t>
            </a:r>
            <a:r>
              <a:rPr lang="en-CA" sz="4000" dirty="0" err="1"/>
              <a:t>paz</a:t>
            </a:r>
            <a:br>
              <a:rPr lang="en-CA" sz="4000" dirty="0"/>
            </a:br>
            <a:r>
              <a:rPr lang="en-CA" sz="4000" dirty="0"/>
              <a:t>que a </a:t>
            </a: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tuyos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das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plenitud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91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Nuestro sol se pone 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A. </a:t>
            </a:r>
            <a:r>
              <a:rPr lang="es-ES_tradnl" i="1" dirty="0" err="1"/>
              <a:t>Lathbury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¡Santo, Santo, Santo,</a:t>
            </a:r>
          </a:p>
          <a:p>
            <a:pPr algn="ctr"/>
            <a:r>
              <a:rPr lang="en-CA" sz="4000" i="1" dirty="0" err="1"/>
              <a:t>Señor</a:t>
            </a:r>
            <a:r>
              <a:rPr lang="en-CA" sz="4000" i="1" dirty="0"/>
              <a:t> </a:t>
            </a:r>
            <a:r>
              <a:rPr lang="en-CA" sz="4000" i="1" dirty="0" err="1"/>
              <a:t>Jehová</a:t>
            </a:r>
            <a:r>
              <a:rPr lang="en-CA" sz="4000" i="1" dirty="0"/>
              <a:t>!</a:t>
            </a:r>
          </a:p>
          <a:p>
            <a:pPr algn="ctr"/>
            <a:r>
              <a:rPr lang="en-CA" sz="4000" i="1" dirty="0"/>
              <a:t>Cielo y tierra de </a:t>
            </a:r>
            <a:r>
              <a:rPr lang="en-CA" sz="4000" i="1" dirty="0" err="1"/>
              <a:t>tu</a:t>
            </a:r>
            <a:r>
              <a:rPr lang="en-CA" sz="4000" i="1" dirty="0"/>
              <a:t> amor</a:t>
            </a:r>
          </a:p>
          <a:p>
            <a:pPr algn="ctr"/>
            <a:r>
              <a:rPr lang="en-CA" sz="4000" i="1" dirty="0" err="1"/>
              <a:t>llenos</a:t>
            </a:r>
            <a:r>
              <a:rPr lang="en-CA" sz="4000" i="1" dirty="0"/>
              <a:t> hoy </a:t>
            </a:r>
            <a:r>
              <a:rPr lang="en-CA" sz="4000" i="1" dirty="0" err="1"/>
              <a:t>están</a:t>
            </a:r>
            <a:r>
              <a:rPr lang="en-CA" sz="4000" i="1" dirty="0"/>
              <a:t>, </a:t>
            </a:r>
            <a:r>
              <a:rPr lang="en-CA" sz="4000" i="1" dirty="0" err="1"/>
              <a:t>Señor</a:t>
            </a:r>
            <a:r>
              <a:rPr lang="en-CA" sz="4000" i="1" dirty="0"/>
              <a:t>;</a:t>
            </a:r>
          </a:p>
          <a:p>
            <a:pPr algn="ctr"/>
            <a:r>
              <a:rPr lang="en-CA" sz="4000" i="1" dirty="0"/>
              <a:t>¡</a:t>
            </a:r>
            <a:r>
              <a:rPr lang="en-CA" sz="4000" i="1" dirty="0" err="1"/>
              <a:t>Loor</a:t>
            </a:r>
            <a:r>
              <a:rPr lang="en-CA" sz="4000" i="1" dirty="0"/>
              <a:t> a </a:t>
            </a:r>
            <a:r>
              <a:rPr lang="en-CA" sz="4000" i="1" dirty="0" err="1"/>
              <a:t>Ti</a:t>
            </a:r>
            <a:r>
              <a:rPr lang="en-CA" sz="4000" i="1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079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Nuestro sol se pone 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A. </a:t>
            </a:r>
            <a:r>
              <a:rPr lang="es-ES_tradnl" i="1" dirty="0" err="1"/>
              <a:t>Lathbury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Oh, </a:t>
            </a:r>
            <a:r>
              <a:rPr lang="en-CA" sz="4000" dirty="0" err="1"/>
              <a:t>Señor</a:t>
            </a:r>
            <a:r>
              <a:rPr lang="en-CA" sz="4000" dirty="0"/>
              <a:t>, que al </a:t>
            </a:r>
            <a:r>
              <a:rPr lang="en-CA" sz="4000" dirty="0" err="1"/>
              <a:t>descansar</a:t>
            </a:r>
            <a:br>
              <a:rPr lang="en-CA" sz="4000" dirty="0"/>
            </a:br>
            <a:r>
              <a:rPr lang="en-CA" sz="4000" dirty="0" err="1"/>
              <a:t>pueda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Ti</a:t>
            </a:r>
            <a:r>
              <a:rPr lang="en-CA" sz="4000" dirty="0"/>
              <a:t> </a:t>
            </a:r>
            <a:r>
              <a:rPr lang="en-CA" sz="4000" dirty="0" err="1"/>
              <a:t>seguro</a:t>
            </a:r>
            <a:r>
              <a:rPr lang="en-CA" sz="4000" dirty="0"/>
              <a:t> </a:t>
            </a:r>
            <a:r>
              <a:rPr lang="en-CA" sz="4000" dirty="0" err="1"/>
              <a:t>estar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mañana</a:t>
            </a:r>
            <a:r>
              <a:rPr lang="en-CA" sz="4000" dirty="0"/>
              <a:t>, mi </a:t>
            </a:r>
            <a:r>
              <a:rPr lang="en-CA" sz="4000" dirty="0" err="1"/>
              <a:t>deber</a:t>
            </a:r>
            <a:br>
              <a:rPr lang="en-CA" sz="4000" dirty="0"/>
            </a:br>
            <a:r>
              <a:rPr lang="en-CA" sz="4000" dirty="0" err="1"/>
              <a:t>pueda</a:t>
            </a:r>
            <a:r>
              <a:rPr lang="en-CA" sz="4000" dirty="0"/>
              <a:t> </a:t>
            </a:r>
            <a:r>
              <a:rPr lang="en-CA" sz="4000" dirty="0" err="1"/>
              <a:t>siempre</a:t>
            </a:r>
            <a:r>
              <a:rPr lang="en-CA" sz="4000" dirty="0"/>
              <a:t> </a:t>
            </a:r>
            <a:r>
              <a:rPr lang="en-CA" sz="4000" dirty="0" err="1"/>
              <a:t>fiel</a:t>
            </a:r>
            <a:r>
              <a:rPr lang="en-CA" sz="4000" dirty="0"/>
              <a:t> </a:t>
            </a:r>
            <a:r>
              <a:rPr lang="en-CA" sz="4000" dirty="0" err="1"/>
              <a:t>hacer</a:t>
            </a:r>
            <a:br>
              <a:rPr lang="en-CA" sz="4000" dirty="0"/>
            </a:b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loor</a:t>
            </a:r>
            <a:r>
              <a:rPr lang="en-CA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655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Nuestro sol se pone 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Mary A. </a:t>
            </a:r>
            <a:r>
              <a:rPr lang="es-ES_tradnl" i="1" dirty="0" err="1"/>
              <a:t>Lathbury</a:t>
            </a:r>
            <a:endParaRPr lang="es-ES_tradnl" i="1" dirty="0"/>
          </a:p>
          <a:p>
            <a:r>
              <a:rPr lang="es-ES_tradnl" i="1" dirty="0"/>
              <a:t>Traducción: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¡Santo, Santo, Santo,</a:t>
            </a:r>
          </a:p>
          <a:p>
            <a:pPr algn="ctr"/>
            <a:r>
              <a:rPr lang="en-CA" sz="4000" i="1" dirty="0" err="1"/>
              <a:t>Señor</a:t>
            </a:r>
            <a:r>
              <a:rPr lang="en-CA" sz="4000" i="1" dirty="0"/>
              <a:t> </a:t>
            </a:r>
            <a:r>
              <a:rPr lang="en-CA" sz="4000" i="1" dirty="0" err="1"/>
              <a:t>Jehová</a:t>
            </a:r>
            <a:r>
              <a:rPr lang="en-CA" sz="4000" i="1" dirty="0"/>
              <a:t>!</a:t>
            </a:r>
          </a:p>
          <a:p>
            <a:pPr algn="ctr"/>
            <a:r>
              <a:rPr lang="en-CA" sz="4000" i="1" dirty="0"/>
              <a:t>Cielo y tierra de </a:t>
            </a:r>
            <a:r>
              <a:rPr lang="en-CA" sz="4000" i="1" dirty="0" err="1"/>
              <a:t>tu</a:t>
            </a:r>
            <a:r>
              <a:rPr lang="en-CA" sz="4000" i="1" dirty="0"/>
              <a:t> amor</a:t>
            </a:r>
          </a:p>
          <a:p>
            <a:pPr algn="ctr"/>
            <a:r>
              <a:rPr lang="en-CA" sz="4000" i="1" dirty="0" err="1"/>
              <a:t>llenos</a:t>
            </a:r>
            <a:r>
              <a:rPr lang="en-CA" sz="4000" i="1" dirty="0"/>
              <a:t> hoy </a:t>
            </a:r>
            <a:r>
              <a:rPr lang="en-CA" sz="4000" i="1" dirty="0" err="1"/>
              <a:t>están</a:t>
            </a:r>
            <a:r>
              <a:rPr lang="en-CA" sz="4000" i="1" dirty="0"/>
              <a:t>, </a:t>
            </a:r>
            <a:r>
              <a:rPr lang="en-CA" sz="4000" i="1" dirty="0" err="1"/>
              <a:t>Señor</a:t>
            </a:r>
            <a:r>
              <a:rPr lang="en-CA" sz="4000" i="1" dirty="0"/>
              <a:t>;</a:t>
            </a:r>
          </a:p>
          <a:p>
            <a:pPr algn="ctr"/>
            <a:r>
              <a:rPr lang="en-CA" sz="4000" i="1" dirty="0"/>
              <a:t>¡</a:t>
            </a:r>
            <a:r>
              <a:rPr lang="en-CA" sz="4000" i="1" dirty="0" err="1"/>
              <a:t>Loor</a:t>
            </a:r>
            <a:r>
              <a:rPr lang="en-CA" sz="4000" i="1" dirty="0"/>
              <a:t> a </a:t>
            </a:r>
            <a:r>
              <a:rPr lang="en-CA" sz="4000" i="1" dirty="0" err="1"/>
              <a:t>Ti</a:t>
            </a:r>
            <a:r>
              <a:rPr lang="en-CA" sz="4000" i="1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704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3505</TotalTime>
  <Words>295</Words>
  <Application>Microsoft Macintosh PowerPoint</Application>
  <PresentationFormat>Widescreen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51</cp:revision>
  <dcterms:created xsi:type="dcterms:W3CDTF">2022-05-23T20:34:02Z</dcterms:created>
  <dcterms:modified xsi:type="dcterms:W3CDTF">2022-07-14T17:45:35Z</dcterms:modified>
</cp:coreProperties>
</file>