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81" r:id="rId3"/>
    <p:sldId id="278" r:id="rId4"/>
    <p:sldId id="282" r:id="rId5"/>
    <p:sldId id="279" r:id="rId6"/>
    <p:sldId id="28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Nuestra vida acabará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  <a:br>
              <a:rPr lang="es-ES_tradnl" i="1" dirty="0"/>
            </a:br>
            <a:r>
              <a:rPr lang="es-ES_tradnl" i="1" dirty="0"/>
              <a:t>Traducción: Enrique </a:t>
            </a:r>
            <a:r>
              <a:rPr lang="es-ES_tradnl" i="1" dirty="0" err="1"/>
              <a:t>Turrall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/>
              <a:t>Nuestra </a:t>
            </a:r>
            <a:r>
              <a:rPr lang="en-US" sz="4000" dirty="0" err="1"/>
              <a:t>vida</a:t>
            </a:r>
            <a:r>
              <a:rPr lang="en-US" sz="4000" dirty="0"/>
              <a:t> </a:t>
            </a:r>
            <a:r>
              <a:rPr lang="en-US" sz="4000" dirty="0" err="1"/>
              <a:t>acabará</a:t>
            </a:r>
            <a:r>
              <a:rPr lang="en-US" sz="4000" dirty="0"/>
              <a:t>, </a:t>
            </a:r>
            <a:r>
              <a:rPr lang="en-US" sz="4000" dirty="0" err="1"/>
              <a:t>cual</a:t>
            </a:r>
            <a:r>
              <a:rPr lang="en-US" sz="4000" dirty="0"/>
              <a:t> las hojas </a:t>
            </a:r>
            <a:r>
              <a:rPr lang="en-US" sz="4000" dirty="0" err="1"/>
              <a:t>caerá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cual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haz</a:t>
            </a:r>
            <a:r>
              <a:rPr lang="en-US" sz="4000" dirty="0"/>
              <a:t> se </a:t>
            </a:r>
            <a:r>
              <a:rPr lang="en-US" sz="4000" dirty="0" err="1"/>
              <a:t>ligará</a:t>
            </a:r>
            <a:r>
              <a:rPr lang="en-US" sz="4000" dirty="0"/>
              <a:t>. </a:t>
            </a:r>
            <a:r>
              <a:rPr lang="en-US" sz="4000" dirty="0" err="1"/>
              <a:t>Busca</a:t>
            </a:r>
            <a:r>
              <a:rPr lang="en-US" sz="4000" dirty="0"/>
              <a:t> a Dios.</a:t>
            </a:r>
            <a:br>
              <a:rPr lang="en-US" sz="4000" dirty="0"/>
            </a:br>
            <a:r>
              <a:rPr lang="en-US" sz="4000" dirty="0" err="1"/>
              <a:t>Vuela</a:t>
            </a:r>
            <a:r>
              <a:rPr lang="en-US" sz="4000" dirty="0"/>
              <a:t> </a:t>
            </a:r>
            <a:r>
              <a:rPr lang="en-US" sz="4000" dirty="0" err="1"/>
              <a:t>cada</a:t>
            </a:r>
            <a:r>
              <a:rPr lang="en-US" sz="4000" dirty="0"/>
              <a:t> día </a:t>
            </a:r>
            <a:r>
              <a:rPr lang="en-US" sz="4000" dirty="0" err="1"/>
              <a:t>veloz</a:t>
            </a:r>
            <a:r>
              <a:rPr lang="en-US" sz="4000" dirty="0"/>
              <a:t>, y </a:t>
            </a:r>
            <a:r>
              <a:rPr lang="en-US" sz="4000" dirty="0" err="1"/>
              <a:t>volando</a:t>
            </a:r>
            <a:r>
              <a:rPr lang="en-US" sz="4000" dirty="0"/>
              <a:t> da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voz</a:t>
            </a:r>
            <a:r>
              <a:rPr lang="en-US" sz="4000" dirty="0"/>
              <a:t>:</a:t>
            </a:r>
            <a:br>
              <a:rPr lang="en-US" sz="4000" dirty="0"/>
            </a:br>
            <a:r>
              <a:rPr lang="en-US" sz="4000" dirty="0"/>
              <a:t>«Ven a </a:t>
            </a:r>
            <a:r>
              <a:rPr lang="en-US" sz="4000" dirty="0" err="1"/>
              <a:t>dar</a:t>
            </a:r>
            <a:r>
              <a:rPr lang="en-US" sz="4000" dirty="0"/>
              <a:t>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cuenta</a:t>
            </a:r>
            <a:r>
              <a:rPr lang="en-US" sz="4000" dirty="0"/>
              <a:t> a Dios». </a:t>
            </a:r>
            <a:r>
              <a:rPr lang="en-US" sz="4000" dirty="0" err="1"/>
              <a:t>Busca</a:t>
            </a:r>
            <a:r>
              <a:rPr lang="en-US" sz="4000" dirty="0"/>
              <a:t> a Dios.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7174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Nuestra vida acabará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  <a:br>
              <a:rPr lang="es-ES_tradnl" i="1" dirty="0"/>
            </a:br>
            <a:r>
              <a:rPr lang="es-ES_tradnl" i="1" dirty="0"/>
              <a:t>Traducción: Enrique </a:t>
            </a:r>
            <a:r>
              <a:rPr lang="es-ES_tradnl" i="1" dirty="0" err="1"/>
              <a:t>Turrall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/>
              <a:t>Busca</a:t>
            </a:r>
            <a:r>
              <a:rPr lang="en-US" sz="4000" i="1" dirty="0"/>
              <a:t> a Dios, </a:t>
            </a:r>
            <a:r>
              <a:rPr lang="en-US" sz="4000" i="1" dirty="0" err="1"/>
              <a:t>busca</a:t>
            </a:r>
            <a:r>
              <a:rPr lang="en-US" sz="4000" i="1" dirty="0"/>
              <a:t> a Dios.</a:t>
            </a:r>
            <a:br>
              <a:rPr lang="en-US" sz="4000" dirty="0"/>
            </a:br>
            <a:r>
              <a:rPr lang="en-US" sz="4000" i="1" dirty="0"/>
              <a:t>Entre tanto </a:t>
            </a:r>
            <a:r>
              <a:rPr lang="en-US" sz="4000" i="1" dirty="0" err="1"/>
              <a:t>tengas</a:t>
            </a:r>
            <a:r>
              <a:rPr lang="en-US" sz="4000" i="1" dirty="0"/>
              <a:t> </a:t>
            </a:r>
            <a:r>
              <a:rPr lang="en-US" sz="4000" i="1" dirty="0" err="1"/>
              <a:t>tiempo</a:t>
            </a:r>
            <a:r>
              <a:rPr lang="en-US" sz="4000" i="1" dirty="0"/>
              <a:t>, </a:t>
            </a:r>
            <a:r>
              <a:rPr lang="en-US" sz="4000" i="1" dirty="0" err="1"/>
              <a:t>busca</a:t>
            </a:r>
            <a:r>
              <a:rPr lang="en-US" sz="4000" i="1" dirty="0"/>
              <a:t> a Dios.</a:t>
            </a:r>
            <a:br>
              <a:rPr lang="en-US" sz="4000" dirty="0"/>
            </a:br>
            <a:r>
              <a:rPr lang="en-US" sz="4000" i="1" dirty="0"/>
              <a:t>Si </a:t>
            </a:r>
            <a:r>
              <a:rPr lang="en-US" sz="4000" i="1" dirty="0" err="1"/>
              <a:t>te</a:t>
            </a:r>
            <a:r>
              <a:rPr lang="en-US" sz="4000" i="1" dirty="0"/>
              <a:t> </a:t>
            </a:r>
            <a:r>
              <a:rPr lang="en-US" sz="4000" i="1" dirty="0" err="1"/>
              <a:t>atreves</a:t>
            </a:r>
            <a:r>
              <a:rPr lang="en-US" sz="4000" i="1" dirty="0"/>
              <a:t> a </a:t>
            </a:r>
            <a:r>
              <a:rPr lang="en-US" sz="4000" i="1" dirty="0" err="1"/>
              <a:t>esperar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Dios la </a:t>
            </a:r>
            <a:r>
              <a:rPr lang="en-US" sz="4000" i="1" dirty="0" err="1"/>
              <a:t>puerta</a:t>
            </a:r>
            <a:r>
              <a:rPr lang="en-US" sz="4000" i="1" dirty="0"/>
              <a:t> </a:t>
            </a:r>
            <a:r>
              <a:rPr lang="en-US" sz="4000" i="1" dirty="0" err="1"/>
              <a:t>cerrará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 err="1"/>
              <a:t>Te</a:t>
            </a:r>
            <a:r>
              <a:rPr lang="en-US" sz="4000" i="1" dirty="0"/>
              <a:t> </a:t>
            </a:r>
            <a:r>
              <a:rPr lang="en-US" sz="4000" i="1" dirty="0" err="1"/>
              <a:t>dirá</a:t>
            </a:r>
            <a:r>
              <a:rPr lang="en-US" sz="4000" i="1" dirty="0"/>
              <a:t>: «Es </a:t>
            </a:r>
            <a:r>
              <a:rPr lang="en-US" sz="4000" i="1" dirty="0" err="1"/>
              <a:t>tarde</a:t>
            </a:r>
            <a:r>
              <a:rPr lang="en-US" sz="4000" i="1" dirty="0"/>
              <a:t> </a:t>
            </a:r>
            <a:r>
              <a:rPr lang="en-US" sz="4000" i="1" dirty="0" err="1"/>
              <a:t>ya</a:t>
            </a:r>
            <a:r>
              <a:rPr lang="en-US" sz="4000" i="1" dirty="0"/>
              <a:t>». </a:t>
            </a:r>
            <a:r>
              <a:rPr lang="en-US" sz="4000" i="1" dirty="0" err="1"/>
              <a:t>Busca</a:t>
            </a:r>
            <a:r>
              <a:rPr lang="en-US" sz="4000" i="1" dirty="0"/>
              <a:t> a Dios.</a:t>
            </a:r>
            <a:endParaRPr lang="en-US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6482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Nuestra vida acabará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  <a:br>
              <a:rPr lang="es-ES_tradnl" i="1" dirty="0"/>
            </a:br>
            <a:r>
              <a:rPr lang="es-ES_tradnl" i="1" dirty="0"/>
              <a:t>Traducción: Enrique </a:t>
            </a:r>
            <a:r>
              <a:rPr lang="es-ES_tradnl" i="1" dirty="0" err="1"/>
              <a:t>Turrall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 err="1"/>
              <a:t>Pierde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hombre </a:t>
            </a:r>
            <a:r>
              <a:rPr lang="en-US" sz="4000" dirty="0" err="1"/>
              <a:t>su</a:t>
            </a:r>
            <a:r>
              <a:rPr lang="en-US" sz="4000" dirty="0"/>
              <a:t> vigor, se </a:t>
            </a:r>
            <a:r>
              <a:rPr lang="en-US" sz="4000" dirty="0" err="1"/>
              <a:t>marchita</a:t>
            </a:r>
            <a:r>
              <a:rPr lang="en-US" sz="4000" dirty="0"/>
              <a:t> </a:t>
            </a:r>
            <a:r>
              <a:rPr lang="en-US" sz="4000" dirty="0" err="1"/>
              <a:t>cual</a:t>
            </a:r>
            <a:r>
              <a:rPr lang="en-US" sz="4000" dirty="0"/>
              <a:t> la </a:t>
            </a:r>
            <a:r>
              <a:rPr lang="en-US" sz="4000" dirty="0" err="1"/>
              <a:t>flor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se </a:t>
            </a:r>
            <a:r>
              <a:rPr lang="en-US" sz="4000" dirty="0" err="1"/>
              <a:t>disipa</a:t>
            </a:r>
            <a:r>
              <a:rPr lang="en-US" sz="4000" dirty="0"/>
              <a:t> </a:t>
            </a:r>
            <a:r>
              <a:rPr lang="en-US" sz="4000" dirty="0" err="1"/>
              <a:t>cual</a:t>
            </a:r>
            <a:r>
              <a:rPr lang="en-US" sz="4000" dirty="0"/>
              <a:t> vapor. </a:t>
            </a:r>
            <a:r>
              <a:rPr lang="en-US" sz="4000" dirty="0" err="1"/>
              <a:t>Busca</a:t>
            </a:r>
            <a:r>
              <a:rPr lang="en-US" sz="4000" dirty="0"/>
              <a:t> a Dios.</a:t>
            </a:r>
            <a:br>
              <a:rPr lang="en-US" sz="4000" dirty="0"/>
            </a:br>
            <a:r>
              <a:rPr lang="en-US" sz="4000" dirty="0"/>
              <a:t>Como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río</a:t>
            </a:r>
            <a:r>
              <a:rPr lang="en-US" sz="4000" dirty="0"/>
              <a:t> </a:t>
            </a:r>
            <a:r>
              <a:rPr lang="en-US" sz="4000" dirty="0" err="1"/>
              <a:t>aprisa</a:t>
            </a:r>
            <a:r>
              <a:rPr lang="en-US" sz="4000" dirty="0"/>
              <a:t> </a:t>
            </a:r>
            <a:r>
              <a:rPr lang="en-US" sz="4000" dirty="0" err="1"/>
              <a:t>va</a:t>
            </a:r>
            <a:r>
              <a:rPr lang="en-US" sz="4000" dirty="0"/>
              <a:t> hasta </a:t>
            </a:r>
            <a:r>
              <a:rPr lang="en-US" sz="4000" dirty="0" err="1"/>
              <a:t>entrar</a:t>
            </a:r>
            <a:r>
              <a:rPr lang="en-US" sz="4000" dirty="0"/>
              <a:t> al </a:t>
            </a:r>
            <a:r>
              <a:rPr lang="en-US" sz="4000" dirty="0" err="1"/>
              <a:t>vasto</a:t>
            </a:r>
            <a:r>
              <a:rPr lang="en-US" sz="4000" dirty="0"/>
              <a:t> mar,</a:t>
            </a:r>
            <a:br>
              <a:rPr lang="en-US" sz="4000" dirty="0"/>
            </a:br>
            <a:r>
              <a:rPr lang="en-US" sz="4000" dirty="0"/>
              <a:t>vas </a:t>
            </a:r>
            <a:r>
              <a:rPr lang="en-US" sz="4000" dirty="0" err="1"/>
              <a:t>así</a:t>
            </a:r>
            <a:r>
              <a:rPr lang="en-US" sz="4000" dirty="0"/>
              <a:t> a la </a:t>
            </a:r>
            <a:r>
              <a:rPr lang="en-US" sz="4000" dirty="0" err="1"/>
              <a:t>eternidad</a:t>
            </a:r>
            <a:r>
              <a:rPr lang="en-US" sz="4000" dirty="0"/>
              <a:t>. </a:t>
            </a:r>
            <a:r>
              <a:rPr lang="en-US" sz="4000" dirty="0" err="1"/>
              <a:t>Busca</a:t>
            </a:r>
            <a:r>
              <a:rPr lang="en-US" sz="4000" dirty="0"/>
              <a:t> a Dios.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7308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Nuestra vida acabará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  <a:br>
              <a:rPr lang="es-ES_tradnl" i="1" dirty="0"/>
            </a:br>
            <a:r>
              <a:rPr lang="es-ES_tradnl" i="1" dirty="0"/>
              <a:t>Traducción: Enrique </a:t>
            </a:r>
            <a:r>
              <a:rPr lang="es-ES_tradnl" i="1" dirty="0" err="1"/>
              <a:t>Turrall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/>
              <a:t>Busca</a:t>
            </a:r>
            <a:r>
              <a:rPr lang="en-US" sz="4000" i="1" dirty="0"/>
              <a:t> a Dios, </a:t>
            </a:r>
            <a:r>
              <a:rPr lang="en-US" sz="4000" i="1" dirty="0" err="1"/>
              <a:t>busca</a:t>
            </a:r>
            <a:r>
              <a:rPr lang="en-US" sz="4000" i="1" dirty="0"/>
              <a:t> a Dios.</a:t>
            </a:r>
            <a:br>
              <a:rPr lang="en-US" sz="4000" dirty="0"/>
            </a:br>
            <a:r>
              <a:rPr lang="en-US" sz="4000" i="1" dirty="0"/>
              <a:t>Entre tanto </a:t>
            </a:r>
            <a:r>
              <a:rPr lang="en-US" sz="4000" i="1" dirty="0" err="1"/>
              <a:t>tengas</a:t>
            </a:r>
            <a:r>
              <a:rPr lang="en-US" sz="4000" i="1" dirty="0"/>
              <a:t> </a:t>
            </a:r>
            <a:r>
              <a:rPr lang="en-US" sz="4000" i="1" dirty="0" err="1"/>
              <a:t>tiempo</a:t>
            </a:r>
            <a:r>
              <a:rPr lang="en-US" sz="4000" i="1" dirty="0"/>
              <a:t>, </a:t>
            </a:r>
            <a:r>
              <a:rPr lang="en-US" sz="4000" i="1" dirty="0" err="1"/>
              <a:t>busca</a:t>
            </a:r>
            <a:r>
              <a:rPr lang="en-US" sz="4000" i="1" dirty="0"/>
              <a:t> a Dios.</a:t>
            </a:r>
            <a:br>
              <a:rPr lang="en-US" sz="4000" dirty="0"/>
            </a:br>
            <a:r>
              <a:rPr lang="en-US" sz="4000" i="1" dirty="0"/>
              <a:t>Si </a:t>
            </a:r>
            <a:r>
              <a:rPr lang="en-US" sz="4000" i="1" dirty="0" err="1"/>
              <a:t>te</a:t>
            </a:r>
            <a:r>
              <a:rPr lang="en-US" sz="4000" i="1" dirty="0"/>
              <a:t> </a:t>
            </a:r>
            <a:r>
              <a:rPr lang="en-US" sz="4000" i="1" dirty="0" err="1"/>
              <a:t>atreves</a:t>
            </a:r>
            <a:r>
              <a:rPr lang="en-US" sz="4000" i="1" dirty="0"/>
              <a:t> a </a:t>
            </a:r>
            <a:r>
              <a:rPr lang="en-US" sz="4000" i="1" dirty="0" err="1"/>
              <a:t>esperar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Dios la </a:t>
            </a:r>
            <a:r>
              <a:rPr lang="en-US" sz="4000" i="1" dirty="0" err="1"/>
              <a:t>puerta</a:t>
            </a:r>
            <a:r>
              <a:rPr lang="en-US" sz="4000" i="1" dirty="0"/>
              <a:t> </a:t>
            </a:r>
            <a:r>
              <a:rPr lang="en-US" sz="4000" i="1" dirty="0" err="1"/>
              <a:t>cerrará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 err="1"/>
              <a:t>Te</a:t>
            </a:r>
            <a:r>
              <a:rPr lang="en-US" sz="4000" i="1" dirty="0"/>
              <a:t> </a:t>
            </a:r>
            <a:r>
              <a:rPr lang="en-US" sz="4000" i="1" dirty="0" err="1"/>
              <a:t>dirá</a:t>
            </a:r>
            <a:r>
              <a:rPr lang="en-US" sz="4000" i="1" dirty="0"/>
              <a:t>: «Es </a:t>
            </a:r>
            <a:r>
              <a:rPr lang="en-US" sz="4000" i="1" dirty="0" err="1"/>
              <a:t>tarde</a:t>
            </a:r>
            <a:r>
              <a:rPr lang="en-US" sz="4000" i="1" dirty="0"/>
              <a:t> </a:t>
            </a:r>
            <a:r>
              <a:rPr lang="en-US" sz="4000" i="1" dirty="0" err="1"/>
              <a:t>ya</a:t>
            </a:r>
            <a:r>
              <a:rPr lang="en-US" sz="4000" i="1" dirty="0"/>
              <a:t>». </a:t>
            </a:r>
            <a:r>
              <a:rPr lang="en-US" sz="4000" i="1" dirty="0" err="1"/>
              <a:t>Busca</a:t>
            </a:r>
            <a:r>
              <a:rPr lang="en-US" sz="4000" i="1" dirty="0"/>
              <a:t> a Dios.</a:t>
            </a:r>
            <a:endParaRPr lang="en-US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9049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Nuestra vida acabará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  <a:br>
              <a:rPr lang="es-ES_tradnl" i="1" dirty="0"/>
            </a:br>
            <a:r>
              <a:rPr lang="es-ES_tradnl" i="1" dirty="0"/>
              <a:t>Traducción: Enrique </a:t>
            </a:r>
            <a:r>
              <a:rPr lang="es-ES_tradnl" i="1" dirty="0" err="1"/>
              <a:t>Turrall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 err="1"/>
              <a:t>Clama</a:t>
            </a:r>
            <a:r>
              <a:rPr lang="en-US" sz="4000" dirty="0"/>
              <a:t> a Dios de </a:t>
            </a:r>
            <a:r>
              <a:rPr lang="en-US" sz="4000" dirty="0" err="1"/>
              <a:t>corazón</a:t>
            </a:r>
            <a:r>
              <a:rPr lang="en-US" sz="4000" dirty="0"/>
              <a:t> con </a:t>
            </a:r>
            <a:r>
              <a:rPr lang="en-US" sz="4000" dirty="0" err="1"/>
              <a:t>sincera</a:t>
            </a:r>
            <a:r>
              <a:rPr lang="en-US" sz="4000" dirty="0"/>
              <a:t> </a:t>
            </a:r>
            <a:r>
              <a:rPr lang="en-US" sz="4000" dirty="0" err="1"/>
              <a:t>contrición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por</a:t>
            </a:r>
            <a:r>
              <a:rPr lang="en-US" sz="4000" dirty="0"/>
              <a:t> Jesús Dios da </a:t>
            </a:r>
            <a:r>
              <a:rPr lang="en-US" sz="4000" dirty="0" err="1"/>
              <a:t>perdón</a:t>
            </a:r>
            <a:r>
              <a:rPr lang="en-US" sz="4000" dirty="0"/>
              <a:t>. </a:t>
            </a:r>
            <a:r>
              <a:rPr lang="en-US" sz="4000" dirty="0" err="1"/>
              <a:t>Busca</a:t>
            </a:r>
            <a:r>
              <a:rPr lang="en-US" sz="4000" dirty="0"/>
              <a:t> a Dios.</a:t>
            </a:r>
            <a:br>
              <a:rPr lang="en-US" sz="4000" dirty="0"/>
            </a:br>
            <a:r>
              <a:rPr lang="en-US" sz="4000" dirty="0"/>
              <a:t>Si no </a:t>
            </a:r>
            <a:r>
              <a:rPr lang="en-US" sz="4000" dirty="0" err="1"/>
              <a:t>escuchas</a:t>
            </a:r>
            <a:r>
              <a:rPr lang="en-US" sz="4000" dirty="0"/>
              <a:t> al </a:t>
            </a:r>
            <a:r>
              <a:rPr lang="en-US" sz="4000" dirty="0" err="1"/>
              <a:t>Señor</a:t>
            </a:r>
            <a:r>
              <a:rPr lang="en-US" sz="4000" dirty="0"/>
              <a:t>, </a:t>
            </a:r>
            <a:r>
              <a:rPr lang="en-US" sz="4000" dirty="0" err="1"/>
              <a:t>si</a:t>
            </a:r>
            <a:r>
              <a:rPr lang="en-US" sz="4000" dirty="0"/>
              <a:t> </a:t>
            </a:r>
            <a:r>
              <a:rPr lang="en-US" sz="4000" dirty="0" err="1"/>
              <a:t>desprecias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perdón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te</a:t>
            </a:r>
            <a:r>
              <a:rPr lang="en-US" sz="4000" dirty="0"/>
              <a:t> </a:t>
            </a:r>
            <a:r>
              <a:rPr lang="en-US" sz="4000" dirty="0" err="1"/>
              <a:t>acarreas</a:t>
            </a:r>
            <a:r>
              <a:rPr lang="en-US" sz="4000" dirty="0"/>
              <a:t> </a:t>
            </a:r>
            <a:r>
              <a:rPr lang="en-US" sz="4000" dirty="0" err="1"/>
              <a:t>perdición</a:t>
            </a:r>
            <a:r>
              <a:rPr lang="en-US" sz="4000" dirty="0"/>
              <a:t>. </a:t>
            </a:r>
            <a:r>
              <a:rPr lang="en-US" sz="4000" dirty="0" err="1"/>
              <a:t>Busca</a:t>
            </a:r>
            <a:r>
              <a:rPr lang="en-US" sz="4000" dirty="0"/>
              <a:t> a Dios.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0058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Nuestra vida acabará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  <a:br>
              <a:rPr lang="es-ES_tradnl" i="1" dirty="0"/>
            </a:br>
            <a:r>
              <a:rPr lang="es-ES_tradnl" i="1" dirty="0"/>
              <a:t>Traducción: Enrique </a:t>
            </a:r>
            <a:r>
              <a:rPr lang="es-ES_tradnl" i="1" dirty="0" err="1"/>
              <a:t>Turrall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/>
              <a:t>Busca</a:t>
            </a:r>
            <a:r>
              <a:rPr lang="en-US" sz="4000" i="1" dirty="0"/>
              <a:t> a Dios, </a:t>
            </a:r>
            <a:r>
              <a:rPr lang="en-US" sz="4000" i="1" dirty="0" err="1"/>
              <a:t>busca</a:t>
            </a:r>
            <a:r>
              <a:rPr lang="en-US" sz="4000" i="1" dirty="0"/>
              <a:t> a Dios.</a:t>
            </a:r>
            <a:br>
              <a:rPr lang="en-US" sz="4000" dirty="0"/>
            </a:br>
            <a:r>
              <a:rPr lang="en-US" sz="4000" i="1" dirty="0"/>
              <a:t>Entre tanto </a:t>
            </a:r>
            <a:r>
              <a:rPr lang="en-US" sz="4000" i="1" dirty="0" err="1"/>
              <a:t>tengas</a:t>
            </a:r>
            <a:r>
              <a:rPr lang="en-US" sz="4000" i="1" dirty="0"/>
              <a:t> </a:t>
            </a:r>
            <a:r>
              <a:rPr lang="en-US" sz="4000" i="1" dirty="0" err="1"/>
              <a:t>tiempo</a:t>
            </a:r>
            <a:r>
              <a:rPr lang="en-US" sz="4000" i="1" dirty="0"/>
              <a:t>, </a:t>
            </a:r>
            <a:r>
              <a:rPr lang="en-US" sz="4000" i="1" dirty="0" err="1"/>
              <a:t>busca</a:t>
            </a:r>
            <a:r>
              <a:rPr lang="en-US" sz="4000" i="1" dirty="0"/>
              <a:t> a Dios.</a:t>
            </a:r>
            <a:br>
              <a:rPr lang="en-US" sz="4000" dirty="0"/>
            </a:br>
            <a:r>
              <a:rPr lang="en-US" sz="4000" i="1" dirty="0"/>
              <a:t>Si </a:t>
            </a:r>
            <a:r>
              <a:rPr lang="en-US" sz="4000" i="1" dirty="0" err="1"/>
              <a:t>te</a:t>
            </a:r>
            <a:r>
              <a:rPr lang="en-US" sz="4000" i="1" dirty="0"/>
              <a:t> </a:t>
            </a:r>
            <a:r>
              <a:rPr lang="en-US" sz="4000" i="1" dirty="0" err="1"/>
              <a:t>atreves</a:t>
            </a:r>
            <a:r>
              <a:rPr lang="en-US" sz="4000" i="1" dirty="0"/>
              <a:t> a </a:t>
            </a:r>
            <a:r>
              <a:rPr lang="en-US" sz="4000" i="1" dirty="0" err="1"/>
              <a:t>esperar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Dios la </a:t>
            </a:r>
            <a:r>
              <a:rPr lang="en-US" sz="4000" i="1" dirty="0" err="1"/>
              <a:t>puerta</a:t>
            </a:r>
            <a:r>
              <a:rPr lang="en-US" sz="4000" i="1" dirty="0"/>
              <a:t> </a:t>
            </a:r>
            <a:r>
              <a:rPr lang="en-US" sz="4000" i="1" dirty="0" err="1"/>
              <a:t>cerrará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 err="1"/>
              <a:t>Te</a:t>
            </a:r>
            <a:r>
              <a:rPr lang="en-US" sz="4000" i="1" dirty="0"/>
              <a:t> </a:t>
            </a:r>
            <a:r>
              <a:rPr lang="en-US" sz="4000" i="1" dirty="0" err="1"/>
              <a:t>dirá</a:t>
            </a:r>
            <a:r>
              <a:rPr lang="en-US" sz="4000" i="1" dirty="0"/>
              <a:t>: «Es </a:t>
            </a:r>
            <a:r>
              <a:rPr lang="en-US" sz="4000" i="1" dirty="0" err="1"/>
              <a:t>tarde</a:t>
            </a:r>
            <a:r>
              <a:rPr lang="en-US" sz="4000" i="1" dirty="0"/>
              <a:t> </a:t>
            </a:r>
            <a:r>
              <a:rPr lang="en-US" sz="4000" i="1" dirty="0" err="1"/>
              <a:t>ya</a:t>
            </a:r>
            <a:r>
              <a:rPr lang="en-US" sz="4000" i="1" dirty="0"/>
              <a:t>». </a:t>
            </a:r>
            <a:r>
              <a:rPr lang="en-US" sz="4000" i="1" dirty="0" err="1"/>
              <a:t>Busca</a:t>
            </a:r>
            <a:r>
              <a:rPr lang="en-US" sz="4000" i="1" dirty="0"/>
              <a:t> a Dios.</a:t>
            </a:r>
            <a:endParaRPr lang="en-US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9718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4900</TotalTime>
  <Words>375</Words>
  <Application>Microsoft Macintosh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66</cp:revision>
  <cp:lastPrinted>2023-08-15T22:06:33Z</cp:lastPrinted>
  <dcterms:created xsi:type="dcterms:W3CDTF">2022-05-23T20:34:02Z</dcterms:created>
  <dcterms:modified xsi:type="dcterms:W3CDTF">2023-08-18T14:22:00Z</dcterms:modified>
</cp:coreProperties>
</file>