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6" r:id="rId3"/>
    <p:sldId id="28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Noche de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Joseph </a:t>
            </a:r>
            <a:r>
              <a:rPr lang="es-ES_tradnl" sz="1400" i="1" dirty="0" err="1"/>
              <a:t>Mohr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﻿﻿¡</a:t>
            </a:r>
            <a:r>
              <a:rPr lang="en-CA" sz="4000" dirty="0" err="1"/>
              <a:t>Noche</a:t>
            </a:r>
            <a:r>
              <a:rPr lang="en-CA" sz="4000" dirty="0"/>
              <a:t> de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noche</a:t>
            </a:r>
            <a:r>
              <a:rPr lang="en-CA" sz="4000" dirty="0"/>
              <a:t> de amor!</a:t>
            </a:r>
            <a:br>
              <a:rPr lang="en-CA" sz="4000" dirty="0"/>
            </a:b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duerme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derredor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Entre los </a:t>
            </a:r>
            <a:r>
              <a:rPr lang="en-CA" sz="4000" dirty="0" err="1"/>
              <a:t>astros</a:t>
            </a:r>
            <a:r>
              <a:rPr lang="en-CA" sz="4000" dirty="0"/>
              <a:t> que </a:t>
            </a:r>
            <a:r>
              <a:rPr lang="en-CA" sz="4000" dirty="0" err="1"/>
              <a:t>esparcen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luz,</a:t>
            </a:r>
            <a:br>
              <a:rPr lang="en-CA" sz="4000" dirty="0"/>
            </a:br>
            <a:r>
              <a:rPr lang="en-CA" sz="4000" dirty="0" err="1"/>
              <a:t>bella</a:t>
            </a:r>
            <a:r>
              <a:rPr lang="en-CA" sz="4000" dirty="0"/>
              <a:t> </a:t>
            </a:r>
            <a:r>
              <a:rPr lang="en-CA" sz="4000" dirty="0" err="1"/>
              <a:t>anunciando</a:t>
            </a:r>
            <a:r>
              <a:rPr lang="en-CA" sz="4000" dirty="0"/>
              <a:t> al </a:t>
            </a:r>
            <a:r>
              <a:rPr lang="en-CA" sz="4000" dirty="0" err="1"/>
              <a:t>niño</a:t>
            </a:r>
            <a:r>
              <a:rPr lang="en-CA" sz="4000" dirty="0"/>
              <a:t> Jesús,</a:t>
            </a:r>
            <a:br>
              <a:rPr lang="en-CA" sz="4000" dirty="0"/>
            </a:br>
            <a:r>
              <a:rPr lang="en-CA" sz="4000" dirty="0" err="1"/>
              <a:t>brilla</a:t>
            </a:r>
            <a:r>
              <a:rPr lang="en-CA" sz="4000" dirty="0"/>
              <a:t> la </a:t>
            </a:r>
            <a:r>
              <a:rPr lang="en-CA" sz="4000" dirty="0" err="1"/>
              <a:t>estrella</a:t>
            </a:r>
            <a:r>
              <a:rPr lang="en-CA" sz="4000" dirty="0"/>
              <a:t> de </a:t>
            </a:r>
            <a:r>
              <a:rPr lang="en-CA" sz="4000" dirty="0" err="1"/>
              <a:t>paz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brilla</a:t>
            </a:r>
            <a:r>
              <a:rPr lang="en-CA" sz="4000" dirty="0"/>
              <a:t> la </a:t>
            </a:r>
            <a:r>
              <a:rPr lang="en-CA" sz="4000" dirty="0" err="1"/>
              <a:t>estrella</a:t>
            </a:r>
            <a:r>
              <a:rPr lang="en-CA" sz="4000" dirty="0"/>
              <a:t> de </a:t>
            </a:r>
            <a:r>
              <a:rPr lang="en-CA" sz="4000" dirty="0" err="1"/>
              <a:t>paz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Noche de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Joseph </a:t>
            </a:r>
            <a:r>
              <a:rPr lang="es-ES_tradnl" sz="1400" i="1" dirty="0" err="1"/>
              <a:t>Mohr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818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Noche</a:t>
            </a:r>
            <a:r>
              <a:rPr lang="en-CA" sz="4000" dirty="0"/>
              <a:t> de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noche</a:t>
            </a:r>
            <a:r>
              <a:rPr lang="en-CA" sz="4000" dirty="0"/>
              <a:t> de amor!</a:t>
            </a:r>
            <a:br>
              <a:rPr lang="en-CA" sz="4000" dirty="0"/>
            </a:br>
            <a:r>
              <a:rPr lang="en-CA" sz="4000" dirty="0" err="1"/>
              <a:t>Oye</a:t>
            </a:r>
            <a:r>
              <a:rPr lang="en-CA" sz="4000" dirty="0"/>
              <a:t> </a:t>
            </a:r>
            <a:r>
              <a:rPr lang="en-CA" sz="4000" dirty="0" err="1"/>
              <a:t>humilde</a:t>
            </a:r>
            <a:r>
              <a:rPr lang="en-CA" sz="4000" dirty="0"/>
              <a:t> el </a:t>
            </a:r>
            <a:r>
              <a:rPr lang="en-CA" sz="4000" dirty="0" err="1"/>
              <a:t>fiel</a:t>
            </a:r>
            <a:r>
              <a:rPr lang="en-CA" sz="4000" dirty="0"/>
              <a:t> pastor</a:t>
            </a:r>
            <a:br>
              <a:rPr lang="en-CA" sz="4000" dirty="0"/>
            </a:br>
            <a:r>
              <a:rPr lang="en-CA" sz="4000" dirty="0" err="1"/>
              <a:t>coros</a:t>
            </a:r>
            <a:r>
              <a:rPr lang="en-CA" sz="4000" dirty="0"/>
              <a:t> </a:t>
            </a:r>
            <a:r>
              <a:rPr lang="en-CA" sz="4000" dirty="0" err="1"/>
              <a:t>celestes</a:t>
            </a:r>
            <a:r>
              <a:rPr lang="en-CA" sz="4000" dirty="0"/>
              <a:t> que </a:t>
            </a:r>
            <a:r>
              <a:rPr lang="en-CA" sz="4000" dirty="0" err="1"/>
              <a:t>anuncian</a:t>
            </a:r>
            <a:r>
              <a:rPr lang="en-CA" sz="4000" dirty="0"/>
              <a:t> </a:t>
            </a:r>
            <a:r>
              <a:rPr lang="en-CA" sz="4000" dirty="0" err="1"/>
              <a:t>salud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gracias y glorias </a:t>
            </a:r>
            <a:r>
              <a:rPr lang="en-CA" sz="4000" dirty="0" err="1"/>
              <a:t>en</a:t>
            </a:r>
            <a:r>
              <a:rPr lang="en-CA" sz="4000" dirty="0"/>
              <a:t> gran </a:t>
            </a:r>
            <a:r>
              <a:rPr lang="en-CA" sz="4000" dirty="0" err="1"/>
              <a:t>plenitud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buen</a:t>
            </a:r>
            <a:r>
              <a:rPr lang="en-CA" sz="4000" dirty="0"/>
              <a:t> </a:t>
            </a:r>
            <a:r>
              <a:rPr lang="en-CA" sz="4000" dirty="0" err="1"/>
              <a:t>Redentor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buen</a:t>
            </a:r>
            <a:r>
              <a:rPr lang="en-CA" sz="4000" dirty="0"/>
              <a:t> </a:t>
            </a:r>
            <a:r>
              <a:rPr lang="en-CA" sz="4000" dirty="0" err="1"/>
              <a:t>Redentor</a:t>
            </a:r>
            <a:r>
              <a:rPr lang="en-CA" sz="4000" dirty="0"/>
              <a:t>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Noche</a:t>
            </a:r>
            <a:r>
              <a:rPr lang="en-CA" sz="4000" dirty="0"/>
              <a:t> de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noche</a:t>
            </a:r>
            <a:r>
              <a:rPr lang="en-CA" sz="4000" dirty="0"/>
              <a:t> de amor! </a:t>
            </a:r>
            <a:r>
              <a:rPr lang="en-CA" sz="4000" dirty="0" err="1"/>
              <a:t>Ved</a:t>
            </a:r>
            <a:r>
              <a:rPr lang="en-CA" sz="4000" dirty="0"/>
              <a:t> </a:t>
            </a:r>
            <a:r>
              <a:rPr lang="en-CA" sz="4000" dirty="0" err="1"/>
              <a:t>qué</a:t>
            </a:r>
            <a:r>
              <a:rPr lang="en-CA" sz="4000" dirty="0"/>
              <a:t> bello </a:t>
            </a:r>
            <a:r>
              <a:rPr lang="en-CA" sz="4000" dirty="0" err="1"/>
              <a:t>resplandor</a:t>
            </a:r>
            <a:r>
              <a:rPr lang="en-CA" sz="4000" dirty="0"/>
              <a:t> Luce </a:t>
            </a:r>
            <a:r>
              <a:rPr lang="en-CA" sz="4000" dirty="0" err="1"/>
              <a:t>en</a:t>
            </a:r>
            <a:r>
              <a:rPr lang="en-CA" sz="4000" dirty="0"/>
              <a:t> el rostro del </a:t>
            </a:r>
            <a:r>
              <a:rPr lang="en-CA" sz="4000" dirty="0" err="1"/>
              <a:t>niño</a:t>
            </a:r>
            <a:r>
              <a:rPr lang="en-CA" sz="4000" dirty="0"/>
              <a:t> Jesús, </a:t>
            </a: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pesebre</a:t>
            </a:r>
            <a:r>
              <a:rPr lang="en-CA" sz="4000" dirty="0"/>
              <a:t>, del </a:t>
            </a:r>
            <a:r>
              <a:rPr lang="en-CA" sz="4000" dirty="0" err="1"/>
              <a:t>mundo</a:t>
            </a:r>
            <a:r>
              <a:rPr lang="en-CA" sz="4000" dirty="0"/>
              <a:t> la luz, Astro de </a:t>
            </a:r>
            <a:r>
              <a:rPr lang="en-CA" sz="4000" dirty="0" err="1"/>
              <a:t>eterno</a:t>
            </a:r>
            <a:r>
              <a:rPr lang="en-CA" sz="4000" dirty="0"/>
              <a:t> fulgor, Astro de </a:t>
            </a:r>
            <a:r>
              <a:rPr lang="en-CA" sz="4000" dirty="0" err="1"/>
              <a:t>eterno</a:t>
            </a:r>
            <a:r>
              <a:rPr lang="en-CA" sz="4000" dirty="0"/>
              <a:t> fulgor.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37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Noche de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Joseph </a:t>
            </a:r>
            <a:r>
              <a:rPr lang="es-ES_tradnl" sz="1400" i="1" dirty="0" err="1"/>
              <a:t>Mohr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Noche</a:t>
            </a:r>
            <a:r>
              <a:rPr lang="en-CA" sz="4000" dirty="0"/>
              <a:t> de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noche</a:t>
            </a:r>
            <a:r>
              <a:rPr lang="en-CA" sz="4000" dirty="0"/>
              <a:t> de amor!</a:t>
            </a:r>
            <a:br>
              <a:rPr lang="en-CA" sz="4000" dirty="0"/>
            </a:br>
            <a:r>
              <a:rPr lang="en-CA" sz="4000" dirty="0" err="1"/>
              <a:t>Ved</a:t>
            </a:r>
            <a:r>
              <a:rPr lang="en-CA" sz="4000" dirty="0"/>
              <a:t> </a:t>
            </a:r>
            <a:r>
              <a:rPr lang="en-CA" sz="4000" dirty="0" err="1"/>
              <a:t>qué</a:t>
            </a:r>
            <a:r>
              <a:rPr lang="en-CA" sz="4000" dirty="0"/>
              <a:t> bello </a:t>
            </a:r>
            <a:r>
              <a:rPr lang="en-CA" sz="4000" dirty="0" err="1"/>
              <a:t>resplandor</a:t>
            </a:r>
            <a:br>
              <a:rPr lang="en-CA" sz="4000" dirty="0"/>
            </a:br>
            <a:r>
              <a:rPr lang="en-CA" sz="4000" dirty="0"/>
              <a:t>luce </a:t>
            </a:r>
            <a:r>
              <a:rPr lang="en-CA" sz="4000" dirty="0" err="1"/>
              <a:t>en</a:t>
            </a:r>
            <a:r>
              <a:rPr lang="en-CA" sz="4000" dirty="0"/>
              <a:t> el rostro del </a:t>
            </a:r>
            <a:r>
              <a:rPr lang="en-CA" sz="4000" dirty="0" err="1"/>
              <a:t>niño</a:t>
            </a:r>
            <a:r>
              <a:rPr lang="en-CA" sz="4000" dirty="0"/>
              <a:t> Jesús,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pesebre</a:t>
            </a:r>
            <a:r>
              <a:rPr lang="en-CA" sz="4000" dirty="0"/>
              <a:t>, del </a:t>
            </a:r>
            <a:r>
              <a:rPr lang="en-CA" sz="4000" dirty="0" err="1"/>
              <a:t>mundo</a:t>
            </a:r>
            <a:r>
              <a:rPr lang="en-CA" sz="4000" dirty="0"/>
              <a:t> la luz,</a:t>
            </a:r>
            <a:br>
              <a:rPr lang="en-CA" sz="4000" dirty="0"/>
            </a:br>
            <a:r>
              <a:rPr lang="en-CA" sz="4000" dirty="0"/>
              <a:t>Astro de </a:t>
            </a:r>
            <a:r>
              <a:rPr lang="en-CA" sz="4000" dirty="0" err="1"/>
              <a:t>eterno</a:t>
            </a:r>
            <a:r>
              <a:rPr lang="en-CA" sz="4000" dirty="0"/>
              <a:t> fulgor,</a:t>
            </a:r>
            <a:br>
              <a:rPr lang="en-CA" sz="4000" dirty="0"/>
            </a:br>
            <a:r>
              <a:rPr lang="en-CA" sz="4000" dirty="0"/>
              <a:t>Astro de </a:t>
            </a:r>
            <a:r>
              <a:rPr lang="en-CA" sz="4000" dirty="0" err="1"/>
              <a:t>eterno</a:t>
            </a:r>
            <a:r>
              <a:rPr lang="en-CA" sz="4000" dirty="0"/>
              <a:t> fulgor.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466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227</Words>
  <Application>Microsoft Macintosh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</cp:revision>
  <dcterms:created xsi:type="dcterms:W3CDTF">2021-10-09T20:00:20Z</dcterms:created>
  <dcterms:modified xsi:type="dcterms:W3CDTF">2021-10-15T13:43:49Z</dcterms:modified>
</cp:coreProperties>
</file>