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/>
            <a:r>
              <a:rPr lang="en-US" sz="4000" dirty="0"/>
              <a:t>No me </a:t>
            </a:r>
            <a:r>
              <a:rPr lang="en-US" sz="4000" dirty="0" err="1"/>
              <a:t>pases</a:t>
            </a:r>
            <a:r>
              <a:rPr lang="en-US" sz="4000" dirty="0"/>
              <a:t>, no me </a:t>
            </a:r>
            <a:r>
              <a:rPr lang="en-US" sz="4000" dirty="0" err="1"/>
              <a:t>olvides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tierno</a:t>
            </a:r>
            <a:r>
              <a:rPr lang="en-US" sz="4000" dirty="0"/>
              <a:t> Salvador;</a:t>
            </a:r>
            <a:br>
              <a:rPr lang="en-US" sz="4000" dirty="0"/>
            </a:br>
            <a:r>
              <a:rPr lang="en-US" sz="4000" dirty="0" err="1"/>
              <a:t>muchos</a:t>
            </a:r>
            <a:r>
              <a:rPr lang="en-US" sz="4000" dirty="0"/>
              <a:t> </a:t>
            </a:r>
            <a:r>
              <a:rPr lang="en-US" sz="4000" dirty="0" err="1"/>
              <a:t>gozan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mercedes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oye</a:t>
            </a:r>
            <a:r>
              <a:rPr lang="en-US" sz="4000" dirty="0"/>
              <a:t> mi clamor.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D4B8C-EFC2-C7B5-F4CC-92F76DC9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750D944-7A03-B55B-D916-B8CB8D162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A66FF4-D2C8-1340-1E88-2EF83DEC848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328D09F-AFAE-6D7C-C202-2A1773D52FC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EE5972-4B38-45DC-ACFA-A9C2DCBBBCA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608204-1C41-DEDB-D783-301B6F164785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0047A7-66B7-FE15-98C2-58F63626FBB7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Cristo, Cristo,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Tú mi </a:t>
            </a:r>
            <a:r>
              <a:rPr lang="en-US" sz="4000" i="1" dirty="0" err="1"/>
              <a:t>voz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Salvador,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gracia</a:t>
            </a:r>
            <a:r>
              <a:rPr lang="en-US" sz="4000" i="1" dirty="0"/>
              <a:t> dame,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mi clamor.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7900E-7DE7-9F46-0B31-AE7FE6D946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CC1C1-68A7-3188-5A10-D16D39D3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9CF42DA-727B-BD49-0B6B-A9B004921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D4DDC0-DD74-C65B-3D52-321EDFE6029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B77987-99D2-7F9C-CCDA-A6DAF6C45D1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D6D717-44AF-A81C-50A3-7F2E44D646D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B77AF8-35C4-93B0-CC20-EA4CD180231E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3FEC9-4A4E-E5C9-0F00-FBA439AAAC2A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/>
            <a:r>
              <a:rPr lang="en-US" sz="4000" dirty="0"/>
              <a:t>Ante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trono</a:t>
            </a:r>
            <a:r>
              <a:rPr lang="en-US" sz="4000" dirty="0"/>
              <a:t> de </a:t>
            </a:r>
            <a:r>
              <a:rPr lang="en-US" sz="4000" dirty="0" err="1"/>
              <a:t>tu</a:t>
            </a:r>
            <a:r>
              <a:rPr lang="en-US" sz="4000" dirty="0"/>
              <a:t> </a:t>
            </a:r>
            <a:r>
              <a:rPr lang="en-US" sz="4000" dirty="0" err="1"/>
              <a:t>gracia</a:t>
            </a:r>
            <a:br>
              <a:rPr lang="en-US" sz="4000" dirty="0"/>
            </a:br>
            <a:r>
              <a:rPr lang="en-US" sz="4000" dirty="0"/>
              <a:t>hallo dulce </a:t>
            </a:r>
            <a:r>
              <a:rPr lang="en-US" sz="4000" dirty="0" err="1"/>
              <a:t>paz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nada </a:t>
            </a:r>
            <a:r>
              <a:rPr lang="en-US" sz="4000" dirty="0" err="1"/>
              <a:t>aquí</a:t>
            </a:r>
            <a:r>
              <a:rPr lang="en-US" sz="4000" dirty="0"/>
              <a:t> mi alma </a:t>
            </a:r>
            <a:r>
              <a:rPr lang="en-US" sz="4000" dirty="0" err="1"/>
              <a:t>sacia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eres</a:t>
            </a:r>
            <a:r>
              <a:rPr lang="en-US" sz="4000" dirty="0"/>
              <a:t> mi </a:t>
            </a:r>
            <a:r>
              <a:rPr lang="en-US" sz="4000" dirty="0" err="1"/>
              <a:t>solaz</a:t>
            </a:r>
            <a:r>
              <a:rPr lang="en-US" sz="4000" dirty="0"/>
              <a:t>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4AF0BA-269E-D33A-3D03-859E15FB0B3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83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375BA-C834-8258-30F2-A33E5D6FA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BD81304-4EA6-D7E7-F413-3AA912A88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FC369D-F082-E6E2-68F4-C8AFF7482A0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13E54E-5491-74D2-BC14-3A3AB4BEC3F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857EC1-C7DA-6086-A335-D7B902E1D9E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5BBC81-92B4-121B-1E51-531FA8344CD7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874E4A-FE48-54DB-1087-47C1FE38909D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Cristo, Cristo,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Tú mi </a:t>
            </a:r>
            <a:r>
              <a:rPr lang="en-US" sz="4000" i="1" dirty="0" err="1"/>
              <a:t>voz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Salvador,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gracia</a:t>
            </a:r>
            <a:r>
              <a:rPr lang="en-US" sz="4000" i="1" dirty="0"/>
              <a:t> dame,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mi clamor.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D9C1DF-E4F1-543F-30A9-51149848CEB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65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CBEA-FE47-56D9-D882-E7D5307C7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F43BAA6-C2DF-9902-2437-A0EC5D572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89A86-4313-2D03-7BAD-42461914688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BFD452-B3A9-F367-4DDA-06BA3AE48B1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CC75C0-5E7B-73F9-8DF2-EDDAD7917E69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CE86BC-4E80-4A92-F505-61691BFF8A20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9C4819-2455-CB42-A0D7-5F2A6E566C48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/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fío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tus</a:t>
            </a:r>
            <a:r>
              <a:rPr lang="en-US" sz="4000" dirty="0"/>
              <a:t> </a:t>
            </a:r>
            <a:r>
              <a:rPr lang="en-US" sz="4000" dirty="0" err="1"/>
              <a:t>bondades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guíame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luz;</a:t>
            </a:r>
            <a:br>
              <a:rPr lang="en-US" sz="4000" dirty="0"/>
            </a:br>
            <a:r>
              <a:rPr lang="en-US" sz="4000" dirty="0"/>
              <a:t>y mi alma no </a:t>
            </a:r>
            <a:r>
              <a:rPr lang="en-US" sz="4000" dirty="0" err="1"/>
              <a:t>deseches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sálvame</a:t>
            </a:r>
            <a:r>
              <a:rPr lang="en-US" sz="4000" dirty="0"/>
              <a:t>, Jesús.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E6BE26-292A-FE5F-0863-F3D139E5391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525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39ACA-B55A-3AF2-6B72-85C88107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9D78657-9EA5-628E-CF06-656A764DD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3D804-F03D-2BF0-6161-880C700B7D0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7FD35C-642E-280D-0D54-BBF82F1B2C6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3497D1-2F26-A307-2882-C888E0A2131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0AC5C9-FA77-590C-10C6-6C7E75C03631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7D248C-843B-8B66-1DDD-3DD007EFDD2A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Cristo, Cristo,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Tú mi </a:t>
            </a:r>
            <a:r>
              <a:rPr lang="en-US" sz="4000" i="1" dirty="0" err="1"/>
              <a:t>voz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Salvador,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gracia</a:t>
            </a:r>
            <a:r>
              <a:rPr lang="en-US" sz="4000" i="1" dirty="0"/>
              <a:t> dame,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mi clamor.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F9ED25-D256-8D04-CCDF-6F0E3522029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181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0E2C3-7717-2D75-87EB-C159F538B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BA4719A-1446-CF07-503B-88C601B87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80B52-D5A5-83A8-77A3-8315A61F2E4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B8A8648-CD65-351B-279B-7E6B594A800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75AAB-A4E2-ACCA-366E-2E7AF93B7CA1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0F04F5-3E85-9DEE-3F90-A8C967971D3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8122EA-3A76-A1B7-6443-A9F453522638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/>
            <a:r>
              <a:rPr lang="en-US" sz="4000" dirty="0"/>
              <a:t>Fuente viva de </a:t>
            </a:r>
            <a:r>
              <a:rPr lang="en-US" sz="4000" dirty="0" err="1"/>
              <a:t>consuelo</a:t>
            </a:r>
            <a:br>
              <a:rPr lang="en-US" sz="4000" dirty="0"/>
            </a:br>
            <a:r>
              <a:rPr lang="en-US" sz="4000" dirty="0"/>
              <a:t>Tú </a:t>
            </a:r>
            <a:r>
              <a:rPr lang="en-US" sz="4000" dirty="0" err="1"/>
              <a:t>eres</a:t>
            </a:r>
            <a:r>
              <a:rPr lang="en-US" sz="4000" dirty="0"/>
              <a:t> para </a:t>
            </a:r>
            <a:r>
              <a:rPr lang="en-US" sz="4000" dirty="0" err="1"/>
              <a:t>mí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¿a </a:t>
            </a:r>
            <a:r>
              <a:rPr lang="en-US" sz="4000" dirty="0" err="1"/>
              <a:t>quién</a:t>
            </a:r>
            <a:r>
              <a:rPr lang="en-US" sz="4000" dirty="0"/>
              <a:t> </a:t>
            </a:r>
            <a:r>
              <a:rPr lang="en-US" sz="4000" dirty="0" err="1"/>
              <a:t>tengo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suelo</a:t>
            </a:r>
            <a:br>
              <a:rPr lang="en-US" sz="4000" dirty="0"/>
            </a:br>
            <a:r>
              <a:rPr lang="en-US" sz="4000" dirty="0" err="1"/>
              <a:t>sino</a:t>
            </a:r>
            <a:r>
              <a:rPr lang="en-US" sz="4000" dirty="0"/>
              <a:t> </a:t>
            </a:r>
            <a:r>
              <a:rPr lang="en-US" sz="4000" dirty="0" err="1"/>
              <a:t>sólo</a:t>
            </a:r>
            <a:r>
              <a:rPr lang="en-US" sz="4000" dirty="0"/>
              <a:t> a Ti?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71725C-5797-64DE-62D3-78B7785953D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292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54A7E-36D5-CF1E-E0AF-14B914E00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4A204C6-FA05-2949-D93E-2573E6614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F0AA9F-8CDB-FE1F-11B1-F83170C678E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AC793C-29C4-D351-7CFF-87FBD0CF827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A7C4F-3264-E49C-F323-64DB3968941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No me </a:t>
            </a:r>
            <a:r>
              <a:rPr lang="en-US" sz="6000" dirty="0" err="1"/>
              <a:t>pases</a:t>
            </a:r>
            <a:r>
              <a:rPr lang="en-US" sz="6000" dirty="0"/>
              <a:t>, no me </a:t>
            </a:r>
            <a:r>
              <a:rPr lang="en-US" sz="6000" dirty="0" err="1"/>
              <a:t>olvides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D8FE03-8E35-7B0F-49B6-097879249100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Fanny J. Crosby</a:t>
            </a:r>
          </a:p>
          <a:p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881A1E-9032-D7A0-9EEF-123D639DC239}"/>
              </a:ext>
            </a:extLst>
          </p:cNvPr>
          <p:cNvSpPr/>
          <p:nvPr/>
        </p:nvSpPr>
        <p:spPr>
          <a:xfrm>
            <a:off x="1107296" y="1925910"/>
            <a:ext cx="1002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Cristo, Cristo,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Tú mi </a:t>
            </a:r>
            <a:r>
              <a:rPr lang="en-US" sz="4000" i="1" dirty="0" err="1"/>
              <a:t>voz</a:t>
            </a:r>
            <a:r>
              <a:rPr lang="en-US" sz="4000" i="1" dirty="0"/>
              <a:t>.</a:t>
            </a:r>
            <a:br>
              <a:rPr lang="en-US" sz="4000" dirty="0"/>
            </a:br>
            <a:r>
              <a:rPr lang="en-US" sz="4000" i="1" dirty="0"/>
              <a:t>Salvador, </a:t>
            </a:r>
            <a:r>
              <a:rPr lang="en-US" sz="4000" i="1" dirty="0" err="1"/>
              <a:t>tu</a:t>
            </a:r>
            <a:r>
              <a:rPr lang="en-US" sz="4000" i="1" dirty="0"/>
              <a:t> </a:t>
            </a:r>
            <a:r>
              <a:rPr lang="en-US" sz="4000" i="1" dirty="0" err="1"/>
              <a:t>gracia</a:t>
            </a:r>
            <a:r>
              <a:rPr lang="en-US" sz="4000" i="1" dirty="0"/>
              <a:t> dame,</a:t>
            </a:r>
            <a:br>
              <a:rPr lang="en-US" sz="4000" dirty="0"/>
            </a:br>
            <a:r>
              <a:rPr lang="en-US" sz="4000" i="1" dirty="0" err="1"/>
              <a:t>oye</a:t>
            </a:r>
            <a:r>
              <a:rPr lang="en-US" sz="4000" i="1" dirty="0"/>
              <a:t> mi clamor.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E61E79-870C-E958-83F5-93932FD3B0A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4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2105</TotalTime>
  <Words>355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23</cp:revision>
  <dcterms:created xsi:type="dcterms:W3CDTF">2025-09-15T20:15:43Z</dcterms:created>
  <dcterms:modified xsi:type="dcterms:W3CDTF">2025-10-28T16:43:27Z</dcterms:modified>
</cp:coreProperties>
</file>