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hay amigo como Cristo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hay amigo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necesito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ningún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negará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J. Babbitt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hay amigo como Cristo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que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J. Babbitt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5620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hay amigo como Cristo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encuentro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descanso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dirige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escuda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contra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J. Babbitt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3958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hay amigo como Cristo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que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J. Babbitt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17577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hay amigo como Cristo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lugar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tomó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soy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J. Babbitt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007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 hay amigo como Cristo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que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J. Babbitt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6882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5284</TotalTime>
  <Words>309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89</cp:revision>
  <cp:lastPrinted>2023-08-15T22:06:33Z</cp:lastPrinted>
  <dcterms:created xsi:type="dcterms:W3CDTF">2022-05-23T20:34:02Z</dcterms:created>
  <dcterms:modified xsi:type="dcterms:W3CDTF">2023-08-23T17:43:38Z</dcterms:modified>
</cp:coreProperties>
</file>