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3" r:id="rId3"/>
    <p:sldId id="279" r:id="rId4"/>
    <p:sldId id="282" r:id="rId5"/>
    <p:sldId id="280" r:id="rId6"/>
    <p:sldId id="28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No habrá sombras en el valle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habrá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sombras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valle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muerte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cese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batallar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escuchemos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llamamiento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llevándonos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descansar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</a:t>
            </a:r>
            <a:r>
              <a:rPr lang="es-ES_tradnl" i="1" dirty="0" err="1"/>
              <a:t>Harkness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No habrá sombras en el valle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Sombras, nada de sombras;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dejar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mundo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dolor;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sombras, nada de sombras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cuando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cielo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llegue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vencedor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</a:t>
            </a:r>
            <a:r>
              <a:rPr lang="es-ES_tradnl" i="1" dirty="0" err="1"/>
              <a:t>Harkness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3171761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No habrá sombras en el valle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dejarnos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amamos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habrá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sombras,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depositaron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Jesús,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porque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irán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para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vivir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edades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quiso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redimirlos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cruz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</a:t>
            </a:r>
            <a:r>
              <a:rPr lang="es-ES_tradnl" i="1" dirty="0" err="1"/>
              <a:t>Harkness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3237021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No habrá sombras en el valle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Sombras, nada de sombras;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dejar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mundo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dolor;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sombras, nada de sombras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cuando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cielo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llegue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vencedor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</a:t>
            </a:r>
            <a:r>
              <a:rPr lang="es-ES_tradnl" i="1" dirty="0" err="1"/>
              <a:t>Harkness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4159899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No habrá sombras en el valle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venga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suyos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habrá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sombras,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gloria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majestad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destruirán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huestes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redimidas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Jefe,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 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célicas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mansiones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entrarán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</a:t>
            </a:r>
            <a:r>
              <a:rPr lang="es-ES_tradnl" i="1" dirty="0" err="1"/>
              <a:t>Harkness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397233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No habrá sombras en el valle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Sombras, nada de sombras;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dejar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mundo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dolor;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sombras, nada de sombras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cuando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cielo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llegue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vencedor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</a:t>
            </a:r>
            <a:r>
              <a:rPr lang="es-ES_tradnl" i="1" dirty="0" err="1"/>
              <a:t>Harkness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391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5274</TotalTime>
  <Words>311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87</cp:revision>
  <cp:lastPrinted>2023-08-15T22:06:33Z</cp:lastPrinted>
  <dcterms:created xsi:type="dcterms:W3CDTF">2022-05-23T20:34:02Z</dcterms:created>
  <dcterms:modified xsi:type="dcterms:W3CDTF">2023-08-23T17:33:43Z</dcterms:modified>
</cp:coreProperties>
</file>