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7" r:id="rId5"/>
    <p:sldId id="265" r:id="rId6"/>
    <p:sldId id="268" r:id="rId7"/>
    <p:sldId id="266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Me guía Él con cuánto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H. Gilmore</a:t>
            </a:r>
          </a:p>
          <a:p>
            <a:r>
              <a:rPr lang="es-ES_tradnl" i="1" dirty="0"/>
              <a:t>Traducción: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Me </a:t>
            </a:r>
            <a:r>
              <a:rPr lang="en-CA" sz="4000" dirty="0" err="1"/>
              <a:t>guía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, con </a:t>
            </a:r>
            <a:r>
              <a:rPr lang="en-CA" sz="4000" dirty="0" err="1"/>
              <a:t>cuánto</a:t>
            </a:r>
            <a:r>
              <a:rPr lang="en-CA" sz="4000" dirty="0"/>
              <a:t> amor</a:t>
            </a:r>
            <a:br>
              <a:rPr lang="en-CA" sz="4000" dirty="0"/>
            </a:br>
            <a:r>
              <a:rPr lang="en-CA" sz="4000" dirty="0"/>
              <a:t>me </a:t>
            </a:r>
            <a:r>
              <a:rPr lang="en-CA" sz="4000" dirty="0" err="1"/>
              <a:t>guía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mi </a:t>
            </a:r>
            <a:r>
              <a:rPr lang="en-CA" sz="4000" dirty="0" err="1"/>
              <a:t>Señor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tiempo</a:t>
            </a:r>
            <a:r>
              <a:rPr lang="en-CA" sz="4000" dirty="0"/>
              <a:t> </a:t>
            </a:r>
            <a:r>
              <a:rPr lang="en-CA" sz="4000" dirty="0" err="1"/>
              <a:t>puedo</a:t>
            </a:r>
            <a:r>
              <a:rPr lang="en-CA" sz="4000" dirty="0"/>
              <a:t> </a:t>
            </a:r>
            <a:r>
              <a:rPr lang="en-CA" sz="4000" dirty="0" err="1"/>
              <a:t>ver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cuánto</a:t>
            </a:r>
            <a:r>
              <a:rPr lang="en-CA" sz="4000" dirty="0"/>
              <a:t> amor me </a:t>
            </a:r>
            <a:r>
              <a:rPr lang="en-CA" sz="4000" dirty="0" err="1"/>
              <a:t>guía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Me guía Él con cuánto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H. Gilmore</a:t>
            </a:r>
          </a:p>
          <a:p>
            <a:r>
              <a:rPr lang="es-ES_tradnl" i="1" dirty="0"/>
              <a:t>Traducción: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, 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con </a:t>
            </a:r>
            <a:r>
              <a:rPr lang="en-CA" sz="4000" i="1" dirty="0" err="1"/>
              <a:t>cuánto</a:t>
            </a:r>
            <a:r>
              <a:rPr lang="en-CA" sz="4000" i="1" dirty="0"/>
              <a:t> amor 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; </a:t>
            </a:r>
            <a:br>
              <a:rPr lang="en-CA" sz="4000" dirty="0"/>
            </a:br>
            <a:r>
              <a:rPr lang="en-CA" sz="4000" i="1" dirty="0"/>
              <a:t>no </a:t>
            </a:r>
            <a:r>
              <a:rPr lang="en-CA" sz="4000" i="1" dirty="0" err="1"/>
              <a:t>abrigo</a:t>
            </a:r>
            <a:r>
              <a:rPr lang="en-CA" sz="4000" i="1" dirty="0"/>
              <a:t> </a:t>
            </a:r>
            <a:r>
              <a:rPr lang="en-CA" sz="4000" i="1" dirty="0" err="1"/>
              <a:t>dudas</a:t>
            </a:r>
            <a:r>
              <a:rPr lang="en-CA" sz="4000" i="1" dirty="0"/>
              <a:t> </a:t>
            </a:r>
            <a:r>
              <a:rPr lang="en-CA" sz="4000" i="1" dirty="0" err="1"/>
              <a:t>ni</a:t>
            </a:r>
            <a:r>
              <a:rPr lang="en-CA" sz="4000" i="1" dirty="0"/>
              <a:t> </a:t>
            </a:r>
            <a:r>
              <a:rPr lang="en-CA" sz="4000" i="1" dirty="0" err="1"/>
              <a:t>temor</a:t>
            </a:r>
            <a:r>
              <a:rPr lang="en-CA" sz="4000" i="1" dirty="0"/>
              <a:t>, </a:t>
            </a:r>
            <a:br>
              <a:rPr lang="en-CA" sz="4000" dirty="0"/>
            </a:br>
            <a:r>
              <a:rPr lang="en-CA" sz="4000" i="1" dirty="0" err="1"/>
              <a:t>pues</a:t>
            </a:r>
            <a:r>
              <a:rPr lang="en-CA" sz="4000" i="1" dirty="0"/>
              <a:t> me conduce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buen</a:t>
            </a:r>
            <a:r>
              <a:rPr lang="en-CA" sz="4000" i="1" dirty="0"/>
              <a:t> Pastor.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11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Me guía Él con cuánto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H. Gilmore</a:t>
            </a:r>
          </a:p>
          <a:p>
            <a:r>
              <a:rPr lang="es-ES_tradnl" i="1" dirty="0"/>
              <a:t>Traducción: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abismo</a:t>
            </a:r>
            <a:r>
              <a:rPr lang="en-CA" sz="4000" dirty="0"/>
              <a:t> del dolor</a:t>
            </a:r>
            <a:br>
              <a:rPr lang="en-CA" sz="4000" dirty="0"/>
            </a:br>
            <a:r>
              <a:rPr lang="en-CA" sz="4000" dirty="0"/>
              <a:t>o </a:t>
            </a:r>
            <a:r>
              <a:rPr lang="en-CA" sz="4000" dirty="0" err="1"/>
              <a:t>donde</a:t>
            </a:r>
            <a:r>
              <a:rPr lang="en-CA" sz="4000" dirty="0"/>
              <a:t> </a:t>
            </a:r>
            <a:r>
              <a:rPr lang="en-CA" sz="4000" dirty="0" err="1"/>
              <a:t>intenso</a:t>
            </a:r>
            <a:r>
              <a:rPr lang="en-CA" sz="4000" dirty="0"/>
              <a:t> </a:t>
            </a:r>
            <a:r>
              <a:rPr lang="en-CA" sz="4000" dirty="0" err="1"/>
              <a:t>brilla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sol,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dulce </a:t>
            </a:r>
            <a:r>
              <a:rPr lang="en-CA" sz="4000" dirty="0" err="1"/>
              <a:t>paz</a:t>
            </a:r>
            <a:r>
              <a:rPr lang="en-CA" sz="4000" dirty="0"/>
              <a:t> o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lucha</a:t>
            </a:r>
            <a:r>
              <a:rPr lang="en-CA" sz="4000" dirty="0"/>
              <a:t> cruel,</a:t>
            </a:r>
            <a:br>
              <a:rPr lang="en-CA" sz="4000" dirty="0"/>
            </a:br>
            <a:r>
              <a:rPr lang="en-CA" sz="4000" dirty="0"/>
              <a:t>con gran </a:t>
            </a:r>
            <a:r>
              <a:rPr lang="en-CA" sz="4000" dirty="0" err="1"/>
              <a:t>bondad</a:t>
            </a:r>
            <a:r>
              <a:rPr lang="en-CA" sz="4000" dirty="0"/>
              <a:t> me </a:t>
            </a:r>
            <a:r>
              <a:rPr lang="en-CA" sz="4000" dirty="0" err="1"/>
              <a:t>guía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512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Me guía Él con cuánto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H. Gilmore</a:t>
            </a:r>
          </a:p>
          <a:p>
            <a:r>
              <a:rPr lang="es-ES_tradnl" i="1" dirty="0"/>
              <a:t>Traducción: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, 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con </a:t>
            </a:r>
            <a:r>
              <a:rPr lang="en-CA" sz="4000" i="1" dirty="0" err="1"/>
              <a:t>cuánto</a:t>
            </a:r>
            <a:r>
              <a:rPr lang="en-CA" sz="4000" i="1" dirty="0"/>
              <a:t> amor 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; </a:t>
            </a:r>
            <a:br>
              <a:rPr lang="en-CA" sz="4000" dirty="0"/>
            </a:br>
            <a:r>
              <a:rPr lang="en-CA" sz="4000" i="1" dirty="0"/>
              <a:t>no </a:t>
            </a:r>
            <a:r>
              <a:rPr lang="en-CA" sz="4000" i="1" dirty="0" err="1"/>
              <a:t>abrigo</a:t>
            </a:r>
            <a:r>
              <a:rPr lang="en-CA" sz="4000" i="1" dirty="0"/>
              <a:t> </a:t>
            </a:r>
            <a:r>
              <a:rPr lang="en-CA" sz="4000" i="1" dirty="0" err="1"/>
              <a:t>dudas</a:t>
            </a:r>
            <a:r>
              <a:rPr lang="en-CA" sz="4000" i="1" dirty="0"/>
              <a:t> </a:t>
            </a:r>
            <a:r>
              <a:rPr lang="en-CA" sz="4000" i="1" dirty="0" err="1"/>
              <a:t>ni</a:t>
            </a:r>
            <a:r>
              <a:rPr lang="en-CA" sz="4000" i="1" dirty="0"/>
              <a:t> </a:t>
            </a:r>
            <a:r>
              <a:rPr lang="en-CA" sz="4000" i="1" dirty="0" err="1"/>
              <a:t>temor</a:t>
            </a:r>
            <a:r>
              <a:rPr lang="en-CA" sz="4000" i="1" dirty="0"/>
              <a:t>, </a:t>
            </a:r>
            <a:br>
              <a:rPr lang="en-CA" sz="4000" dirty="0"/>
            </a:br>
            <a:r>
              <a:rPr lang="en-CA" sz="4000" i="1" dirty="0" err="1"/>
              <a:t>pues</a:t>
            </a:r>
            <a:r>
              <a:rPr lang="en-CA" sz="4000" i="1" dirty="0"/>
              <a:t> me conduce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buen</a:t>
            </a:r>
            <a:r>
              <a:rPr lang="en-CA" sz="4000" i="1" dirty="0"/>
              <a:t> Pastor.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300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Me guía Él con cuánto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H. Gilmore</a:t>
            </a:r>
          </a:p>
          <a:p>
            <a:r>
              <a:rPr lang="es-ES_tradnl" i="1" dirty="0"/>
              <a:t>Traducción: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La mano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tomar</a:t>
            </a:r>
            <a:br>
              <a:rPr lang="en-CA" sz="4000" dirty="0"/>
            </a:br>
            <a:r>
              <a:rPr lang="en-CA" sz="4000" dirty="0"/>
              <a:t>de Cristo y </a:t>
            </a:r>
            <a:r>
              <a:rPr lang="en-CA" sz="4000" dirty="0" err="1"/>
              <a:t>nunca</a:t>
            </a:r>
            <a:r>
              <a:rPr lang="en-CA" sz="4000" dirty="0"/>
              <a:t> </a:t>
            </a:r>
            <a:r>
              <a:rPr lang="en-CA" sz="4000" dirty="0" err="1"/>
              <a:t>vacilar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cumpliendo</a:t>
            </a:r>
            <a:r>
              <a:rPr lang="en-CA" sz="4000" dirty="0"/>
              <a:t> con </a:t>
            </a:r>
            <a:r>
              <a:rPr lang="en-CA" sz="4000" dirty="0" err="1"/>
              <a:t>fidelidad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sabia y </a:t>
            </a:r>
            <a:r>
              <a:rPr lang="en-CA" sz="4000" dirty="0" err="1"/>
              <a:t>santa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261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Me guía Él con cuánto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H. Gilmore</a:t>
            </a:r>
          </a:p>
          <a:p>
            <a:r>
              <a:rPr lang="es-ES_tradnl" i="1" dirty="0"/>
              <a:t>Traducción: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, 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con </a:t>
            </a:r>
            <a:r>
              <a:rPr lang="en-CA" sz="4000" i="1" dirty="0" err="1"/>
              <a:t>cuánto</a:t>
            </a:r>
            <a:r>
              <a:rPr lang="en-CA" sz="4000" i="1" dirty="0"/>
              <a:t> amor 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; </a:t>
            </a:r>
            <a:br>
              <a:rPr lang="en-CA" sz="4000" dirty="0"/>
            </a:br>
            <a:r>
              <a:rPr lang="en-CA" sz="4000" i="1" dirty="0"/>
              <a:t>no </a:t>
            </a:r>
            <a:r>
              <a:rPr lang="en-CA" sz="4000" i="1" dirty="0" err="1"/>
              <a:t>abrigo</a:t>
            </a:r>
            <a:r>
              <a:rPr lang="en-CA" sz="4000" i="1" dirty="0"/>
              <a:t> </a:t>
            </a:r>
            <a:r>
              <a:rPr lang="en-CA" sz="4000" i="1" dirty="0" err="1"/>
              <a:t>dudas</a:t>
            </a:r>
            <a:r>
              <a:rPr lang="en-CA" sz="4000" i="1" dirty="0"/>
              <a:t> </a:t>
            </a:r>
            <a:r>
              <a:rPr lang="en-CA" sz="4000" i="1" dirty="0" err="1"/>
              <a:t>ni</a:t>
            </a:r>
            <a:r>
              <a:rPr lang="en-CA" sz="4000" i="1" dirty="0"/>
              <a:t> </a:t>
            </a:r>
            <a:r>
              <a:rPr lang="en-CA" sz="4000" i="1" dirty="0" err="1"/>
              <a:t>temor</a:t>
            </a:r>
            <a:r>
              <a:rPr lang="en-CA" sz="4000" i="1" dirty="0"/>
              <a:t>, </a:t>
            </a:r>
            <a:br>
              <a:rPr lang="en-CA" sz="4000" dirty="0"/>
            </a:br>
            <a:r>
              <a:rPr lang="en-CA" sz="4000" i="1" dirty="0" err="1"/>
              <a:t>pues</a:t>
            </a:r>
            <a:r>
              <a:rPr lang="en-CA" sz="4000" i="1" dirty="0"/>
              <a:t> me conduce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buen</a:t>
            </a:r>
            <a:r>
              <a:rPr lang="en-CA" sz="4000" i="1" dirty="0"/>
              <a:t> Pastor.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940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Me guía Él con cuánto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H. Gilmore</a:t>
            </a:r>
          </a:p>
          <a:p>
            <a:r>
              <a:rPr lang="es-ES_tradnl" i="1" dirty="0"/>
              <a:t>Traducción: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/>
              <a:t>Y la </a:t>
            </a:r>
            <a:r>
              <a:rPr lang="en-CA" sz="4000" dirty="0" err="1"/>
              <a:t>carrera</a:t>
            </a:r>
            <a:r>
              <a:rPr lang="en-CA" sz="4000" dirty="0"/>
              <a:t> al </a:t>
            </a:r>
            <a:r>
              <a:rPr lang="en-CA" sz="4000" dirty="0" err="1"/>
              <a:t>terminar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el</a:t>
            </a:r>
            <a:r>
              <a:rPr lang="en-CA" sz="4000" dirty="0"/>
              <a:t> alba </a:t>
            </a:r>
            <a:r>
              <a:rPr lang="en-CA" sz="4000" dirty="0" err="1"/>
              <a:t>eterna</a:t>
            </a:r>
            <a:r>
              <a:rPr lang="en-CA" sz="4000" dirty="0"/>
              <a:t> al </a:t>
            </a:r>
            <a:r>
              <a:rPr lang="en-CA" sz="4000" dirty="0" err="1"/>
              <a:t>vislumbrar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no </a:t>
            </a:r>
            <a:r>
              <a:rPr lang="en-CA" sz="4000" dirty="0" err="1"/>
              <a:t>habrá</a:t>
            </a:r>
            <a:r>
              <a:rPr lang="en-CA" sz="4000" dirty="0"/>
              <a:t> </a:t>
            </a:r>
            <a:r>
              <a:rPr lang="en-CA" sz="4000" dirty="0" err="1"/>
              <a:t>ni</a:t>
            </a:r>
            <a:r>
              <a:rPr lang="en-CA" sz="4000" dirty="0"/>
              <a:t> </a:t>
            </a:r>
            <a:r>
              <a:rPr lang="en-CA" sz="4000" dirty="0" err="1"/>
              <a:t>dudas</a:t>
            </a:r>
            <a:r>
              <a:rPr lang="en-CA" sz="4000" dirty="0"/>
              <a:t> </a:t>
            </a:r>
            <a:r>
              <a:rPr lang="en-CA" sz="4000" dirty="0" err="1"/>
              <a:t>ni</a:t>
            </a:r>
            <a:r>
              <a:rPr lang="en-CA" sz="4000" dirty="0"/>
              <a:t> </a:t>
            </a:r>
            <a:r>
              <a:rPr lang="en-CA" sz="4000" dirty="0" err="1"/>
              <a:t>temor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me </a:t>
            </a:r>
            <a:r>
              <a:rPr lang="en-CA" sz="4000" dirty="0" err="1"/>
              <a:t>guiará</a:t>
            </a:r>
            <a:r>
              <a:rPr lang="en-CA" sz="4000" dirty="0"/>
              <a:t> mi </a:t>
            </a:r>
            <a:r>
              <a:rPr lang="en-CA" sz="4000" dirty="0" err="1"/>
              <a:t>buen</a:t>
            </a:r>
            <a:r>
              <a:rPr lang="en-CA" sz="4000" dirty="0"/>
              <a:t> Pastor.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46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Me guía Él con cuánto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H. Gilmore</a:t>
            </a:r>
          </a:p>
          <a:p>
            <a:r>
              <a:rPr lang="es-ES_tradnl" i="1" dirty="0"/>
              <a:t>Traducción: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, 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con </a:t>
            </a:r>
            <a:r>
              <a:rPr lang="en-CA" sz="4000" i="1" dirty="0" err="1"/>
              <a:t>cuánto</a:t>
            </a:r>
            <a:r>
              <a:rPr lang="en-CA" sz="4000" i="1" dirty="0"/>
              <a:t> amor me </a:t>
            </a:r>
            <a:r>
              <a:rPr lang="en-CA" sz="4000" i="1" dirty="0" err="1"/>
              <a:t>guía</a:t>
            </a:r>
            <a:r>
              <a:rPr lang="en-CA" sz="4000" i="1" dirty="0"/>
              <a:t> </a:t>
            </a:r>
            <a:r>
              <a:rPr lang="en-CA" sz="4000" i="1" dirty="0" err="1"/>
              <a:t>Él</a:t>
            </a:r>
            <a:r>
              <a:rPr lang="en-CA" sz="4000" i="1" dirty="0"/>
              <a:t>; </a:t>
            </a:r>
            <a:br>
              <a:rPr lang="en-CA" sz="4000" dirty="0"/>
            </a:br>
            <a:r>
              <a:rPr lang="en-CA" sz="4000" i="1" dirty="0"/>
              <a:t>no </a:t>
            </a:r>
            <a:r>
              <a:rPr lang="en-CA" sz="4000" i="1" dirty="0" err="1"/>
              <a:t>abrigo</a:t>
            </a:r>
            <a:r>
              <a:rPr lang="en-CA" sz="4000" i="1" dirty="0"/>
              <a:t> </a:t>
            </a:r>
            <a:r>
              <a:rPr lang="en-CA" sz="4000" i="1" dirty="0" err="1"/>
              <a:t>dudas</a:t>
            </a:r>
            <a:r>
              <a:rPr lang="en-CA" sz="4000" i="1" dirty="0"/>
              <a:t> </a:t>
            </a:r>
            <a:r>
              <a:rPr lang="en-CA" sz="4000" i="1" dirty="0" err="1"/>
              <a:t>ni</a:t>
            </a:r>
            <a:r>
              <a:rPr lang="en-CA" sz="4000" i="1" dirty="0"/>
              <a:t> </a:t>
            </a:r>
            <a:r>
              <a:rPr lang="en-CA" sz="4000" i="1" dirty="0" err="1"/>
              <a:t>temor</a:t>
            </a:r>
            <a:r>
              <a:rPr lang="en-CA" sz="4000" i="1" dirty="0"/>
              <a:t>, </a:t>
            </a:r>
            <a:br>
              <a:rPr lang="en-CA" sz="4000" dirty="0"/>
            </a:br>
            <a:r>
              <a:rPr lang="en-CA" sz="4000" i="1" dirty="0" err="1"/>
              <a:t>pues</a:t>
            </a:r>
            <a:r>
              <a:rPr lang="en-CA" sz="4000" i="1" dirty="0"/>
              <a:t> me conduce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buen</a:t>
            </a:r>
            <a:r>
              <a:rPr lang="en-CA" sz="4000" i="1" dirty="0"/>
              <a:t> Pastor.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056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1405</TotalTime>
  <Words>422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29</cp:revision>
  <dcterms:created xsi:type="dcterms:W3CDTF">2022-05-23T20:34:02Z</dcterms:created>
  <dcterms:modified xsi:type="dcterms:W3CDTF">2022-07-11T16:43:12Z</dcterms:modified>
</cp:coreProperties>
</file>