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76" r:id="rId3"/>
    <p:sldId id="27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Más cerca, ¡oh Dios, de Ti!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Sarah F. Adams</a:t>
            </a:r>
            <a:br>
              <a:rPr lang="es-ES_tradnl" i="1" dirty="0"/>
            </a:br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11187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Más </a:t>
            </a:r>
            <a:r>
              <a:rPr lang="en-US" sz="4000" dirty="0" err="1"/>
              <a:t>cerca</a:t>
            </a:r>
            <a:r>
              <a:rPr lang="en-US" sz="4000" dirty="0"/>
              <a:t>, oh Dios, de </a:t>
            </a:r>
            <a:r>
              <a:rPr lang="en-US" sz="4000" dirty="0" err="1"/>
              <a:t>Ti</a:t>
            </a:r>
            <a:r>
              <a:rPr lang="en-US" sz="4000" dirty="0"/>
              <a:t> </a:t>
            </a:r>
            <a:r>
              <a:rPr lang="en-US" sz="4000" dirty="0" err="1"/>
              <a:t>anhelo</a:t>
            </a:r>
            <a:r>
              <a:rPr lang="en-US" sz="4000" dirty="0"/>
              <a:t> </a:t>
            </a:r>
            <a:r>
              <a:rPr lang="en-US" sz="4000" dirty="0" err="1"/>
              <a:t>estar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aunque</a:t>
            </a:r>
            <a:r>
              <a:rPr lang="en-US" sz="4000" dirty="0"/>
              <a:t> </a:t>
            </a:r>
            <a:r>
              <a:rPr lang="en-US" sz="4000" dirty="0" err="1"/>
              <a:t>una</a:t>
            </a:r>
            <a:r>
              <a:rPr lang="en-US" sz="4000" dirty="0"/>
              <a:t> </a:t>
            </a:r>
            <a:r>
              <a:rPr lang="en-US" sz="4000" dirty="0" err="1"/>
              <a:t>acerba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r>
              <a:rPr lang="en-US" sz="4000" dirty="0"/>
              <a:t> </a:t>
            </a:r>
            <a:r>
              <a:rPr lang="en-US" sz="4000" dirty="0" err="1"/>
              <a:t>háyame</a:t>
            </a:r>
            <a:r>
              <a:rPr lang="en-US" sz="4000" dirty="0"/>
              <a:t> de </a:t>
            </a:r>
            <a:r>
              <a:rPr lang="en-US" sz="4000" dirty="0" err="1"/>
              <a:t>alzar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Será</a:t>
            </a:r>
            <a:r>
              <a:rPr lang="en-US" sz="4000" dirty="0"/>
              <a:t> mi canto </a:t>
            </a:r>
            <a:r>
              <a:rPr lang="en-US" sz="4000" dirty="0" err="1"/>
              <a:t>aquí</a:t>
            </a:r>
            <a:r>
              <a:rPr lang="en-US" sz="4000" dirty="0"/>
              <a:t>: ¡Más </a:t>
            </a:r>
            <a:r>
              <a:rPr lang="en-US" sz="4000" dirty="0" err="1"/>
              <a:t>cerca</a:t>
            </a:r>
            <a:r>
              <a:rPr lang="en-US" sz="4000" dirty="0"/>
              <a:t>, oh Dios de </a:t>
            </a:r>
            <a:r>
              <a:rPr lang="en-US" sz="4000" dirty="0" err="1"/>
              <a:t>Ti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¡Más </a:t>
            </a:r>
            <a:r>
              <a:rPr lang="en-US" sz="4000" dirty="0" err="1"/>
              <a:t>cerca</a:t>
            </a:r>
            <a:r>
              <a:rPr lang="en-US" sz="4000" dirty="0"/>
              <a:t>, oh Dios, de </a:t>
            </a:r>
            <a:r>
              <a:rPr lang="en-US" sz="4000" dirty="0" err="1"/>
              <a:t>Ti</a:t>
            </a:r>
            <a:r>
              <a:rPr lang="en-US" sz="4000" dirty="0"/>
              <a:t>,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sí</a:t>
            </a:r>
            <a:r>
              <a:rPr lang="en-US" sz="4000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58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Más cerca, ¡oh Dios, de Ti!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Sarah F. Adams</a:t>
            </a:r>
            <a:br>
              <a:rPr lang="es-ES_tradnl" i="1" dirty="0"/>
            </a:br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11187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Si </a:t>
            </a:r>
            <a:r>
              <a:rPr lang="en-US" sz="4000" dirty="0" err="1"/>
              <a:t>peregrino</a:t>
            </a:r>
            <a:r>
              <a:rPr lang="en-US" sz="4000" dirty="0"/>
              <a:t> soy, y de </a:t>
            </a:r>
            <a:r>
              <a:rPr lang="en-US" sz="4000" dirty="0" err="1"/>
              <a:t>ansiedad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llena</a:t>
            </a:r>
            <a:r>
              <a:rPr lang="en-US" sz="4000" dirty="0"/>
              <a:t> </a:t>
            </a:r>
            <a:r>
              <a:rPr lang="en-US" sz="4000" dirty="0" err="1"/>
              <a:t>puesto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sol, la </a:t>
            </a:r>
            <a:r>
              <a:rPr lang="en-US" sz="4000" dirty="0" err="1"/>
              <a:t>oscuridad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mi </a:t>
            </a:r>
            <a:r>
              <a:rPr lang="en-US" sz="4000" dirty="0" err="1"/>
              <a:t>sueño</a:t>
            </a:r>
            <a:r>
              <a:rPr lang="en-US" sz="4000" dirty="0"/>
              <a:t> </a:t>
            </a:r>
            <a:r>
              <a:rPr lang="en-US" sz="4000" dirty="0" err="1"/>
              <a:t>aun</a:t>
            </a:r>
            <a:r>
              <a:rPr lang="en-US" sz="4000" dirty="0"/>
              <a:t> </a:t>
            </a:r>
            <a:r>
              <a:rPr lang="en-US" sz="4000" dirty="0" err="1"/>
              <a:t>así</a:t>
            </a:r>
            <a:r>
              <a:rPr lang="en-US" sz="4000" dirty="0"/>
              <a:t> ha de </a:t>
            </a:r>
            <a:r>
              <a:rPr lang="en-US" sz="4000" dirty="0" err="1"/>
              <a:t>llevarme</a:t>
            </a:r>
            <a:r>
              <a:rPr lang="en-US" sz="4000" dirty="0"/>
              <a:t> a </a:t>
            </a:r>
            <a:r>
              <a:rPr lang="en-US" sz="4000" dirty="0" err="1"/>
              <a:t>Ti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¡Más </a:t>
            </a:r>
            <a:r>
              <a:rPr lang="en-US" sz="4000" dirty="0" err="1"/>
              <a:t>cerca</a:t>
            </a:r>
            <a:r>
              <a:rPr lang="en-US" sz="4000" dirty="0"/>
              <a:t>, oh Dios, de </a:t>
            </a:r>
            <a:r>
              <a:rPr lang="en-US" sz="4000" dirty="0" err="1"/>
              <a:t>Ti</a:t>
            </a:r>
            <a:r>
              <a:rPr lang="en-US" sz="4000" dirty="0"/>
              <a:t>,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sí</a:t>
            </a:r>
            <a:r>
              <a:rPr lang="en-US" sz="4000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665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Más cerca, ¡oh Dios, de Ti!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Sarah F. Adams</a:t>
            </a:r>
            <a:br>
              <a:rPr lang="es-ES_tradnl" i="1" dirty="0"/>
            </a:br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11187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Y </a:t>
            </a:r>
            <a:r>
              <a:rPr lang="en-US" sz="4000" dirty="0" err="1"/>
              <a:t>luego</a:t>
            </a:r>
            <a:r>
              <a:rPr lang="en-US" sz="4000" dirty="0"/>
              <a:t> al </a:t>
            </a:r>
            <a:r>
              <a:rPr lang="en-US" sz="4000" dirty="0" err="1"/>
              <a:t>despertar</a:t>
            </a:r>
            <a:r>
              <a:rPr lang="en-US" sz="4000" dirty="0"/>
              <a:t>,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alabaré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de gracias, un altar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levantaré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allí</a:t>
            </a:r>
            <a:r>
              <a:rPr lang="en-US" sz="4000" dirty="0"/>
              <a:t> mi </a:t>
            </a:r>
            <a:r>
              <a:rPr lang="en-US" sz="4000" dirty="0" err="1"/>
              <a:t>corazón</a:t>
            </a:r>
            <a:r>
              <a:rPr lang="en-US" sz="4000" dirty="0"/>
              <a:t> </a:t>
            </a:r>
            <a:r>
              <a:rPr lang="en-US" sz="4000" dirty="0" err="1"/>
              <a:t>eleve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oración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¡Más </a:t>
            </a:r>
            <a:r>
              <a:rPr lang="en-US" sz="4000" dirty="0" err="1"/>
              <a:t>cerca</a:t>
            </a:r>
            <a:r>
              <a:rPr lang="en-US" sz="4000" dirty="0"/>
              <a:t>, oh Dios, de </a:t>
            </a:r>
            <a:r>
              <a:rPr lang="en-US" sz="4000" dirty="0" err="1"/>
              <a:t>Ti</a:t>
            </a:r>
            <a:r>
              <a:rPr lang="en-US" sz="4000"/>
              <a:t>, más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sí</a:t>
            </a:r>
            <a:r>
              <a:rPr lang="en-US" sz="4000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174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4461</TotalTime>
  <Words>229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58</cp:revision>
  <cp:lastPrinted>2023-08-15T22:06:33Z</cp:lastPrinted>
  <dcterms:created xsi:type="dcterms:W3CDTF">2022-05-23T20:34:02Z</dcterms:created>
  <dcterms:modified xsi:type="dcterms:W3CDTF">2023-08-16T15:03:41Z</dcterms:modified>
</cp:coreProperties>
</file>