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7" r:id="rId4"/>
    <p:sldId id="286" r:id="rId5"/>
    <p:sldId id="288" r:id="rId6"/>
    <p:sldId id="285" r:id="rId7"/>
    <p:sldId id="289" r:id="rId8"/>
    <p:sldId id="284" r:id="rId9"/>
    <p:sldId id="290" r:id="rId10"/>
    <p:sldId id="29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Magos</a:t>
            </a:r>
            <a:r>
              <a:rPr lang="en-CA" sz="4000" dirty="0"/>
              <a:t> del </a:t>
            </a:r>
            <a:r>
              <a:rPr lang="en-CA" sz="4000" dirty="0" err="1"/>
              <a:t>oriente</a:t>
            </a:r>
            <a:r>
              <a:rPr lang="en-CA" sz="4000" dirty="0"/>
              <a:t> son</a:t>
            </a:r>
            <a:br>
              <a:rPr lang="en-CA" sz="4000" dirty="0"/>
            </a:br>
            <a:r>
              <a:rPr lang="en-CA" sz="4000" dirty="0" err="1"/>
              <a:t>dones</a:t>
            </a:r>
            <a:r>
              <a:rPr lang="en-CA" sz="4000" dirty="0"/>
              <a:t> </a:t>
            </a:r>
            <a:r>
              <a:rPr lang="en-CA" sz="4000" dirty="0" err="1"/>
              <a:t>traen</a:t>
            </a:r>
            <a:r>
              <a:rPr lang="en-CA" sz="4000" dirty="0"/>
              <a:t> con </a:t>
            </a:r>
            <a:r>
              <a:rPr lang="en-CA" sz="4000" dirty="0" err="1"/>
              <a:t>devoción</a:t>
            </a:r>
            <a:br>
              <a:rPr lang="en-CA" sz="4000" dirty="0"/>
            </a:br>
            <a:r>
              <a:rPr lang="en-CA" sz="4000" dirty="0" err="1"/>
              <a:t>cruzan</a:t>
            </a:r>
            <a:r>
              <a:rPr lang="en-CA" sz="4000" dirty="0"/>
              <a:t> </a:t>
            </a:r>
            <a:r>
              <a:rPr lang="en-CA" sz="4000" dirty="0" err="1"/>
              <a:t>montes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valles</a:t>
            </a:r>
            <a:r>
              <a:rPr lang="en-CA" sz="4000" dirty="0"/>
              <a:t>, </a:t>
            </a:r>
            <a:r>
              <a:rPr lang="en-CA" sz="4000" dirty="0" err="1"/>
              <a:t>puentes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determinación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99680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/>
              <a:t>Oh, </a:t>
            </a:r>
            <a:r>
              <a:rPr lang="en-CA" sz="4000" i="1" dirty="0" err="1"/>
              <a:t>estrella</a:t>
            </a:r>
            <a:r>
              <a:rPr lang="en-CA" sz="4000" i="1" dirty="0"/>
              <a:t> </a:t>
            </a:r>
            <a:r>
              <a:rPr lang="en-CA" sz="4000" i="1" dirty="0" err="1"/>
              <a:t>guíanos</a:t>
            </a:r>
            <a:r>
              <a:rPr lang="en-CA" sz="4000" i="1" dirty="0"/>
              <a:t> con </a:t>
            </a:r>
            <a:r>
              <a:rPr lang="en-CA" sz="4000" i="1" dirty="0" err="1"/>
              <a:t>tu</a:t>
            </a:r>
            <a:r>
              <a:rPr lang="en-CA" sz="4000" i="1" dirty="0"/>
              <a:t> luz</a:t>
            </a:r>
            <a:br>
              <a:rPr lang="en-CA" sz="4000" dirty="0"/>
            </a:br>
            <a:r>
              <a:rPr lang="en-CA" sz="4000" i="1" dirty="0" err="1"/>
              <a:t>donde</a:t>
            </a:r>
            <a:r>
              <a:rPr lang="en-CA" sz="4000" i="1" dirty="0"/>
              <a:t> </a:t>
            </a:r>
            <a:r>
              <a:rPr lang="en-CA" sz="4000" i="1" dirty="0" err="1"/>
              <a:t>hallemos</a:t>
            </a:r>
            <a:r>
              <a:rPr lang="en-CA" sz="4000" i="1" dirty="0"/>
              <a:t> a Jesús,</a:t>
            </a:r>
            <a:br>
              <a:rPr lang="en-CA" sz="4000" dirty="0"/>
            </a:br>
            <a:r>
              <a:rPr lang="en-CA" sz="4000" i="1" dirty="0" err="1"/>
              <a:t>llévanos</a:t>
            </a:r>
            <a:r>
              <a:rPr lang="en-CA" sz="4000" i="1" dirty="0"/>
              <a:t> a </a:t>
            </a:r>
            <a:r>
              <a:rPr lang="en-CA" sz="4000" i="1" dirty="0" err="1"/>
              <a:t>aquel</a:t>
            </a:r>
            <a:r>
              <a:rPr lang="en-CA" sz="4000" i="1" dirty="0"/>
              <a:t> </a:t>
            </a:r>
            <a:r>
              <a:rPr lang="en-CA" sz="4000" i="1" dirty="0" err="1"/>
              <a:t>lugar</a:t>
            </a:r>
            <a:br>
              <a:rPr lang="en-CA" sz="4000" dirty="0"/>
            </a:br>
            <a:r>
              <a:rPr lang="en-CA" sz="4000" i="1" dirty="0" err="1"/>
              <a:t>pues</a:t>
            </a:r>
            <a:r>
              <a:rPr lang="en-CA" sz="4000" i="1" dirty="0"/>
              <a:t> al Rey </a:t>
            </a:r>
            <a:r>
              <a:rPr lang="en-CA" sz="4000" i="1" dirty="0" err="1"/>
              <a:t>vamos</a:t>
            </a:r>
            <a:r>
              <a:rPr lang="en-CA" sz="4000" i="1" dirty="0"/>
              <a:t> a </a:t>
            </a:r>
            <a:r>
              <a:rPr lang="en-CA" sz="4000" i="1" dirty="0" err="1"/>
              <a:t>adorar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9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Cristo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nació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Belén</a:t>
            </a:r>
            <a:br>
              <a:rPr lang="en-CA" sz="4000" dirty="0"/>
            </a:br>
            <a:r>
              <a:rPr lang="en-CA" sz="4000" dirty="0" err="1"/>
              <a:t>oro</a:t>
            </a:r>
            <a:r>
              <a:rPr lang="en-CA" sz="4000" dirty="0"/>
              <a:t> </a:t>
            </a:r>
            <a:r>
              <a:rPr lang="en-CA" sz="4000" dirty="0" err="1"/>
              <a:t>vienen</a:t>
            </a:r>
            <a:r>
              <a:rPr lang="en-CA" sz="4000" dirty="0"/>
              <a:t> a </a:t>
            </a:r>
            <a:r>
              <a:rPr lang="en-CA" sz="4000" dirty="0" err="1"/>
              <a:t>traer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Rey </a:t>
            </a:r>
            <a:r>
              <a:rPr lang="en-CA" sz="4000" dirty="0" err="1"/>
              <a:t>Divino</a:t>
            </a:r>
            <a:br>
              <a:rPr lang="en-CA" sz="4000" dirty="0"/>
            </a:br>
            <a:r>
              <a:rPr lang="en-CA" sz="4000" dirty="0" err="1"/>
              <a:t>quien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vino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traer</a:t>
            </a:r>
            <a:r>
              <a:rPr lang="en-CA" sz="4000" dirty="0"/>
              <a:t> </a:t>
            </a:r>
            <a:r>
              <a:rPr lang="en-CA" sz="4000" dirty="0" err="1"/>
              <a:t>paz</a:t>
            </a:r>
            <a:r>
              <a:rPr lang="en-CA" sz="4000" dirty="0"/>
              <a:t> y bien.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322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99680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/>
              <a:t>Oh, </a:t>
            </a:r>
            <a:r>
              <a:rPr lang="en-CA" sz="4000" i="1" dirty="0" err="1"/>
              <a:t>estrella</a:t>
            </a:r>
            <a:r>
              <a:rPr lang="en-CA" sz="4000" i="1" dirty="0"/>
              <a:t> </a:t>
            </a:r>
            <a:r>
              <a:rPr lang="en-CA" sz="4000" i="1" dirty="0" err="1"/>
              <a:t>guíanos</a:t>
            </a:r>
            <a:r>
              <a:rPr lang="en-CA" sz="4000" i="1" dirty="0"/>
              <a:t> con </a:t>
            </a:r>
            <a:r>
              <a:rPr lang="en-CA" sz="4000" i="1" dirty="0" err="1"/>
              <a:t>tu</a:t>
            </a:r>
            <a:r>
              <a:rPr lang="en-CA" sz="4000" i="1" dirty="0"/>
              <a:t> luz</a:t>
            </a:r>
            <a:br>
              <a:rPr lang="en-CA" sz="4000" dirty="0"/>
            </a:br>
            <a:r>
              <a:rPr lang="en-CA" sz="4000" i="1" dirty="0" err="1"/>
              <a:t>donde</a:t>
            </a:r>
            <a:r>
              <a:rPr lang="en-CA" sz="4000" i="1" dirty="0"/>
              <a:t> </a:t>
            </a:r>
            <a:r>
              <a:rPr lang="en-CA" sz="4000" i="1" dirty="0" err="1"/>
              <a:t>hallemos</a:t>
            </a:r>
            <a:r>
              <a:rPr lang="en-CA" sz="4000" i="1" dirty="0"/>
              <a:t> a Jesús,</a:t>
            </a:r>
            <a:br>
              <a:rPr lang="en-CA" sz="4000" dirty="0"/>
            </a:br>
            <a:r>
              <a:rPr lang="en-CA" sz="4000" i="1" dirty="0" err="1"/>
              <a:t>llévanos</a:t>
            </a:r>
            <a:r>
              <a:rPr lang="en-CA" sz="4000" i="1" dirty="0"/>
              <a:t> a </a:t>
            </a:r>
            <a:r>
              <a:rPr lang="en-CA" sz="4000" i="1" dirty="0" err="1"/>
              <a:t>aquel</a:t>
            </a:r>
            <a:r>
              <a:rPr lang="en-CA" sz="4000" i="1" dirty="0"/>
              <a:t> </a:t>
            </a:r>
            <a:r>
              <a:rPr lang="en-CA" sz="4000" i="1" dirty="0" err="1"/>
              <a:t>lugar</a:t>
            </a:r>
            <a:br>
              <a:rPr lang="en-CA" sz="4000" dirty="0"/>
            </a:br>
            <a:r>
              <a:rPr lang="en-CA" sz="4000" i="1" dirty="0" err="1"/>
              <a:t>pues</a:t>
            </a:r>
            <a:r>
              <a:rPr lang="en-CA" sz="4000" i="1" dirty="0"/>
              <a:t> al Rey </a:t>
            </a:r>
            <a:r>
              <a:rPr lang="en-CA" sz="4000" i="1" dirty="0" err="1"/>
              <a:t>vamos</a:t>
            </a:r>
            <a:r>
              <a:rPr lang="en-CA" sz="4000" i="1" dirty="0"/>
              <a:t> a </a:t>
            </a:r>
            <a:r>
              <a:rPr lang="en-CA" sz="4000" i="1" dirty="0" err="1"/>
              <a:t>adorar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75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Grato</a:t>
            </a:r>
            <a:r>
              <a:rPr lang="en-CA" sz="4000" dirty="0"/>
              <a:t> </a:t>
            </a:r>
            <a:r>
              <a:rPr lang="en-CA" sz="4000" dirty="0" err="1"/>
              <a:t>incienso</a:t>
            </a:r>
            <a:r>
              <a:rPr lang="en-CA" sz="4000" dirty="0"/>
              <a:t> </a:t>
            </a:r>
            <a:r>
              <a:rPr lang="en-CA" sz="4000" dirty="0" err="1"/>
              <a:t>traen</a:t>
            </a:r>
            <a:r>
              <a:rPr lang="en-CA" sz="4000" dirty="0"/>
              <a:t> a </a:t>
            </a:r>
            <a:r>
              <a:rPr lang="en-CA" sz="4000" dirty="0" err="1"/>
              <a:t>Aquel</a:t>
            </a:r>
            <a:br>
              <a:rPr lang="en-CA" sz="4000" dirty="0"/>
            </a:br>
            <a:r>
              <a:rPr lang="en-CA" sz="4000" dirty="0"/>
              <a:t>que ha </a:t>
            </a:r>
            <a:r>
              <a:rPr lang="en-CA" sz="4000" dirty="0" err="1"/>
              <a:t>nacido</a:t>
            </a:r>
            <a:r>
              <a:rPr lang="en-CA" sz="4000" dirty="0"/>
              <a:t> Rey de Israel.</a:t>
            </a:r>
            <a:br>
              <a:rPr lang="en-CA" sz="4000" dirty="0"/>
            </a:br>
            <a:r>
              <a:rPr lang="en-CA" sz="4000" dirty="0" err="1"/>
              <a:t>Alabanzas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voces </a:t>
            </a:r>
            <a:r>
              <a:rPr lang="en-CA" sz="4000" dirty="0" err="1"/>
              <a:t>cantan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Divino</a:t>
            </a:r>
            <a:r>
              <a:rPr lang="en-CA" sz="4000" dirty="0"/>
              <a:t> </a:t>
            </a:r>
            <a:r>
              <a:rPr lang="en-CA" sz="4000" dirty="0" err="1"/>
              <a:t>Enmanuel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420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99680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/>
              <a:t>Oh, </a:t>
            </a:r>
            <a:r>
              <a:rPr lang="en-CA" sz="4000" i="1" dirty="0" err="1"/>
              <a:t>estrella</a:t>
            </a:r>
            <a:r>
              <a:rPr lang="en-CA" sz="4000" i="1" dirty="0"/>
              <a:t> </a:t>
            </a:r>
            <a:r>
              <a:rPr lang="en-CA" sz="4000" i="1" dirty="0" err="1"/>
              <a:t>guíanos</a:t>
            </a:r>
            <a:r>
              <a:rPr lang="en-CA" sz="4000" i="1" dirty="0"/>
              <a:t> con </a:t>
            </a:r>
            <a:r>
              <a:rPr lang="en-CA" sz="4000" i="1" dirty="0" err="1"/>
              <a:t>tu</a:t>
            </a:r>
            <a:r>
              <a:rPr lang="en-CA" sz="4000" i="1" dirty="0"/>
              <a:t> luz</a:t>
            </a:r>
            <a:br>
              <a:rPr lang="en-CA" sz="4000" dirty="0"/>
            </a:br>
            <a:r>
              <a:rPr lang="en-CA" sz="4000" i="1" dirty="0" err="1"/>
              <a:t>donde</a:t>
            </a:r>
            <a:r>
              <a:rPr lang="en-CA" sz="4000" i="1" dirty="0"/>
              <a:t> </a:t>
            </a:r>
            <a:r>
              <a:rPr lang="en-CA" sz="4000" i="1" dirty="0" err="1"/>
              <a:t>hallemos</a:t>
            </a:r>
            <a:r>
              <a:rPr lang="en-CA" sz="4000" i="1" dirty="0"/>
              <a:t> a Jesús,</a:t>
            </a:r>
            <a:br>
              <a:rPr lang="en-CA" sz="4000" dirty="0"/>
            </a:br>
            <a:r>
              <a:rPr lang="en-CA" sz="4000" i="1" dirty="0" err="1"/>
              <a:t>llévanos</a:t>
            </a:r>
            <a:r>
              <a:rPr lang="en-CA" sz="4000" i="1" dirty="0"/>
              <a:t> a </a:t>
            </a:r>
            <a:r>
              <a:rPr lang="en-CA" sz="4000" i="1" dirty="0" err="1"/>
              <a:t>aquel</a:t>
            </a:r>
            <a:r>
              <a:rPr lang="en-CA" sz="4000" i="1" dirty="0"/>
              <a:t> </a:t>
            </a:r>
            <a:r>
              <a:rPr lang="en-CA" sz="4000" i="1" dirty="0" err="1"/>
              <a:t>lugar</a:t>
            </a:r>
            <a:br>
              <a:rPr lang="en-CA" sz="4000" dirty="0"/>
            </a:br>
            <a:r>
              <a:rPr lang="en-CA" sz="4000" i="1" dirty="0" err="1"/>
              <a:t>pues</a:t>
            </a:r>
            <a:r>
              <a:rPr lang="en-CA" sz="4000" i="1" dirty="0"/>
              <a:t> al Rey </a:t>
            </a:r>
            <a:r>
              <a:rPr lang="en-CA" sz="4000" i="1" dirty="0" err="1"/>
              <a:t>vamos</a:t>
            </a:r>
            <a:r>
              <a:rPr lang="en-CA" sz="4000" i="1" dirty="0"/>
              <a:t> a </a:t>
            </a:r>
            <a:r>
              <a:rPr lang="en-CA" sz="4000" i="1" dirty="0" err="1"/>
              <a:t>adorar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637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También</a:t>
            </a:r>
            <a:r>
              <a:rPr lang="en-CA" sz="4000" dirty="0"/>
              <a:t> </a:t>
            </a:r>
            <a:r>
              <a:rPr lang="en-CA" sz="4000" dirty="0" err="1"/>
              <a:t>mirra</a:t>
            </a:r>
            <a:r>
              <a:rPr lang="en-CA" sz="4000" dirty="0"/>
              <a:t> van a </a:t>
            </a:r>
            <a:r>
              <a:rPr lang="en-CA" sz="4000" dirty="0" err="1"/>
              <a:t>ofrecer</a:t>
            </a:r>
            <a:br>
              <a:rPr lang="en-CA" sz="4000" dirty="0"/>
            </a:br>
            <a:r>
              <a:rPr lang="en-CA" sz="4000" dirty="0"/>
              <a:t>al que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cruz</a:t>
            </a:r>
            <a:r>
              <a:rPr lang="en-CA" sz="4000" dirty="0"/>
              <a:t> vino a </a:t>
            </a:r>
            <a:r>
              <a:rPr lang="en-CA" sz="4000" dirty="0" err="1"/>
              <a:t>padecer</a:t>
            </a:r>
            <a:br>
              <a:rPr lang="en-CA" sz="4000" dirty="0"/>
            </a:br>
            <a:r>
              <a:rPr lang="en-CA" sz="4000" dirty="0" err="1"/>
              <a:t>sufrimientos</a:t>
            </a:r>
            <a:br>
              <a:rPr lang="en-CA" sz="4000" dirty="0"/>
            </a:br>
            <a:r>
              <a:rPr lang="en-CA" sz="4000" dirty="0"/>
              <a:t>tan </a:t>
            </a:r>
            <a:r>
              <a:rPr lang="en-CA" sz="4000" dirty="0" err="1"/>
              <a:t>violentos</a:t>
            </a:r>
            <a:br>
              <a:rPr lang="en-CA" sz="4000" dirty="0"/>
            </a:br>
            <a:r>
              <a:rPr lang="en-CA" sz="4000" dirty="0"/>
              <a:t>y la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obtener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044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99680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/>
              <a:t>Oh, </a:t>
            </a:r>
            <a:r>
              <a:rPr lang="en-CA" sz="4000" i="1" dirty="0" err="1"/>
              <a:t>estrella</a:t>
            </a:r>
            <a:r>
              <a:rPr lang="en-CA" sz="4000" i="1" dirty="0"/>
              <a:t> </a:t>
            </a:r>
            <a:r>
              <a:rPr lang="en-CA" sz="4000" i="1" dirty="0" err="1"/>
              <a:t>guíanos</a:t>
            </a:r>
            <a:r>
              <a:rPr lang="en-CA" sz="4000" i="1" dirty="0"/>
              <a:t> con </a:t>
            </a:r>
            <a:r>
              <a:rPr lang="en-CA" sz="4000" i="1" dirty="0" err="1"/>
              <a:t>tu</a:t>
            </a:r>
            <a:r>
              <a:rPr lang="en-CA" sz="4000" i="1" dirty="0"/>
              <a:t> luz</a:t>
            </a:r>
            <a:br>
              <a:rPr lang="en-CA" sz="4000" dirty="0"/>
            </a:br>
            <a:r>
              <a:rPr lang="en-CA" sz="4000" i="1" dirty="0" err="1"/>
              <a:t>donde</a:t>
            </a:r>
            <a:r>
              <a:rPr lang="en-CA" sz="4000" i="1" dirty="0"/>
              <a:t> </a:t>
            </a:r>
            <a:r>
              <a:rPr lang="en-CA" sz="4000" i="1" dirty="0" err="1"/>
              <a:t>hallemos</a:t>
            </a:r>
            <a:r>
              <a:rPr lang="en-CA" sz="4000" i="1" dirty="0"/>
              <a:t> a Jesús,</a:t>
            </a:r>
            <a:br>
              <a:rPr lang="en-CA" sz="4000" dirty="0"/>
            </a:br>
            <a:r>
              <a:rPr lang="en-CA" sz="4000" i="1" dirty="0" err="1"/>
              <a:t>llévanos</a:t>
            </a:r>
            <a:r>
              <a:rPr lang="en-CA" sz="4000" i="1" dirty="0"/>
              <a:t> a </a:t>
            </a:r>
            <a:r>
              <a:rPr lang="en-CA" sz="4000" i="1" dirty="0" err="1"/>
              <a:t>aquel</a:t>
            </a:r>
            <a:r>
              <a:rPr lang="en-CA" sz="4000" i="1" dirty="0"/>
              <a:t> </a:t>
            </a:r>
            <a:r>
              <a:rPr lang="en-CA" sz="4000" i="1" dirty="0" err="1"/>
              <a:t>lugar</a:t>
            </a:r>
            <a:br>
              <a:rPr lang="en-CA" sz="4000" dirty="0"/>
            </a:br>
            <a:r>
              <a:rPr lang="en-CA" sz="4000" i="1" dirty="0" err="1"/>
              <a:t>pues</a:t>
            </a:r>
            <a:r>
              <a:rPr lang="en-CA" sz="4000" i="1" dirty="0"/>
              <a:t> al Rey </a:t>
            </a:r>
            <a:r>
              <a:rPr lang="en-CA" sz="4000" i="1" dirty="0" err="1"/>
              <a:t>vamos</a:t>
            </a:r>
            <a:r>
              <a:rPr lang="en-CA" sz="4000" i="1" dirty="0"/>
              <a:t> a </a:t>
            </a:r>
            <a:r>
              <a:rPr lang="en-CA" sz="4000" i="1" dirty="0" err="1"/>
              <a:t>adorar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758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5.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Gloria dad a Cristo Jesús</a:t>
            </a:r>
            <a:br>
              <a:rPr lang="en-CA" sz="4000" dirty="0"/>
            </a:br>
            <a:r>
              <a:rPr lang="en-CA" sz="4000" dirty="0" err="1"/>
              <a:t>quien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trajo</a:t>
            </a:r>
            <a:r>
              <a:rPr lang="en-CA" sz="4000" dirty="0"/>
              <a:t> </a:t>
            </a:r>
            <a:r>
              <a:rPr lang="en-CA" sz="4000" dirty="0" err="1"/>
              <a:t>vida</a:t>
            </a:r>
            <a:r>
              <a:rPr lang="en-CA" sz="4000" dirty="0"/>
              <a:t> y luz.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Aleluya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Aleluya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 err="1"/>
              <a:t>Adorad</a:t>
            </a:r>
            <a:r>
              <a:rPr lang="en-CA" sz="4000" dirty="0"/>
              <a:t> a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878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Magos del oriente 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﻿﻿John H. Hopkins</a:t>
            </a:r>
          </a:p>
          <a:p>
            <a:r>
              <a:rPr lang="es-ES_tradnl" sz="1400" i="1" dirty="0"/>
              <a:t>Traducción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99680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/>
              <a:t>Oh, </a:t>
            </a:r>
            <a:r>
              <a:rPr lang="en-CA" sz="4000" i="1" dirty="0" err="1"/>
              <a:t>estrella</a:t>
            </a:r>
            <a:r>
              <a:rPr lang="en-CA" sz="4000" i="1" dirty="0"/>
              <a:t> </a:t>
            </a:r>
            <a:r>
              <a:rPr lang="en-CA" sz="4000" i="1" dirty="0" err="1"/>
              <a:t>guíanos</a:t>
            </a:r>
            <a:r>
              <a:rPr lang="en-CA" sz="4000" i="1" dirty="0"/>
              <a:t> con </a:t>
            </a:r>
            <a:r>
              <a:rPr lang="en-CA" sz="4000" i="1" dirty="0" err="1"/>
              <a:t>tu</a:t>
            </a:r>
            <a:r>
              <a:rPr lang="en-CA" sz="4000" i="1" dirty="0"/>
              <a:t> luz</a:t>
            </a:r>
            <a:br>
              <a:rPr lang="en-CA" sz="4000" dirty="0"/>
            </a:br>
            <a:r>
              <a:rPr lang="en-CA" sz="4000" i="1" dirty="0" err="1"/>
              <a:t>donde</a:t>
            </a:r>
            <a:r>
              <a:rPr lang="en-CA" sz="4000" i="1" dirty="0"/>
              <a:t> </a:t>
            </a:r>
            <a:r>
              <a:rPr lang="en-CA" sz="4000" i="1" dirty="0" err="1"/>
              <a:t>hallemos</a:t>
            </a:r>
            <a:r>
              <a:rPr lang="en-CA" sz="4000" i="1" dirty="0"/>
              <a:t> a Jesús,</a:t>
            </a:r>
            <a:br>
              <a:rPr lang="en-CA" sz="4000" dirty="0"/>
            </a:br>
            <a:r>
              <a:rPr lang="en-CA" sz="4000" i="1" dirty="0" err="1"/>
              <a:t>llévanos</a:t>
            </a:r>
            <a:r>
              <a:rPr lang="en-CA" sz="4000" i="1" dirty="0"/>
              <a:t> a </a:t>
            </a:r>
            <a:r>
              <a:rPr lang="en-CA" sz="4000" i="1" dirty="0" err="1"/>
              <a:t>aquel</a:t>
            </a:r>
            <a:r>
              <a:rPr lang="en-CA" sz="4000" i="1" dirty="0"/>
              <a:t> </a:t>
            </a:r>
            <a:r>
              <a:rPr lang="en-CA" sz="4000" i="1" dirty="0" err="1"/>
              <a:t>lugar</a:t>
            </a:r>
            <a:br>
              <a:rPr lang="en-CA" sz="4000" dirty="0"/>
            </a:br>
            <a:r>
              <a:rPr lang="en-CA" sz="4000" i="1" dirty="0" err="1"/>
              <a:t>pues</a:t>
            </a:r>
            <a:r>
              <a:rPr lang="en-CA" sz="4000" i="1" dirty="0"/>
              <a:t> al Rey </a:t>
            </a:r>
            <a:r>
              <a:rPr lang="en-CA" sz="4000" i="1" dirty="0" err="1"/>
              <a:t>vamos</a:t>
            </a:r>
            <a:r>
              <a:rPr lang="en-CA" sz="4000" i="1" dirty="0"/>
              <a:t> a </a:t>
            </a:r>
            <a:r>
              <a:rPr lang="en-CA" sz="4000" i="1" dirty="0" err="1"/>
              <a:t>adorar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420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</TotalTime>
  <Words>445</Words>
  <Application>Microsoft Macintosh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21</cp:revision>
  <dcterms:created xsi:type="dcterms:W3CDTF">2021-10-09T20:00:20Z</dcterms:created>
  <dcterms:modified xsi:type="dcterms:W3CDTF">2021-11-16T04:55:27Z</dcterms:modified>
</cp:coreProperties>
</file>