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Loores dad a Cristo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Perronet</a:t>
            </a:r>
          </a:p>
          <a:p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9205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 err="1"/>
              <a:t>Loores</a:t>
            </a:r>
            <a:r>
              <a:rPr lang="en-CA" sz="4000" dirty="0"/>
              <a:t> dad a Cristo </a:t>
            </a:r>
            <a:r>
              <a:rPr lang="en-CA" sz="4000" dirty="0" err="1"/>
              <a:t>el</a:t>
            </a:r>
            <a:r>
              <a:rPr lang="en-CA" sz="4000" dirty="0"/>
              <a:t> Rey,</a:t>
            </a:r>
            <a:br>
              <a:rPr lang="en-CA" sz="4000" dirty="0"/>
            </a:br>
            <a:r>
              <a:rPr lang="en-CA" sz="4000" dirty="0"/>
              <a:t>suprema </a:t>
            </a:r>
            <a:r>
              <a:rPr lang="en-CA" sz="4000" dirty="0" err="1"/>
              <a:t>potestad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divino</a:t>
            </a:r>
            <a:r>
              <a:rPr lang="en-CA" sz="4000" dirty="0"/>
              <a:t> amor la ley</a:t>
            </a:r>
            <a:br>
              <a:rPr lang="en-CA" sz="4000" dirty="0"/>
            </a:br>
            <a:r>
              <a:rPr lang="en-CA" sz="4000" dirty="0" err="1"/>
              <a:t>postrados</a:t>
            </a:r>
            <a:r>
              <a:rPr lang="en-CA" sz="4000" dirty="0"/>
              <a:t> </a:t>
            </a:r>
            <a:r>
              <a:rPr lang="en-CA" sz="4000" dirty="0" err="1"/>
              <a:t>aceptad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divino</a:t>
            </a:r>
            <a:r>
              <a:rPr lang="en-CA" sz="4000" dirty="0"/>
              <a:t> amor la ley</a:t>
            </a:r>
            <a:br>
              <a:rPr lang="en-CA" sz="4000" dirty="0"/>
            </a:br>
            <a:r>
              <a:rPr lang="en-CA" sz="4000" dirty="0" err="1"/>
              <a:t>postrados</a:t>
            </a:r>
            <a:r>
              <a:rPr lang="en-CA" sz="4000" dirty="0"/>
              <a:t> </a:t>
            </a:r>
            <a:r>
              <a:rPr lang="en-CA" sz="4000" dirty="0" err="1"/>
              <a:t>aceptad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Loores dad a Cristo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Perronet</a:t>
            </a:r>
          </a:p>
          <a:p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9205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Vosotros</a:t>
            </a:r>
            <a:r>
              <a:rPr lang="en-CA" sz="4000" dirty="0"/>
              <a:t>, </a:t>
            </a:r>
            <a:r>
              <a:rPr lang="en-CA" sz="4000" dirty="0" err="1"/>
              <a:t>hijos</a:t>
            </a:r>
            <a:r>
              <a:rPr lang="en-CA" sz="4000" dirty="0"/>
              <a:t> de Israel,</a:t>
            </a:r>
            <a:br>
              <a:rPr lang="en-CA" sz="4000" dirty="0"/>
            </a:br>
            <a:r>
              <a:rPr lang="en-CA" sz="4000" dirty="0" err="1"/>
              <a:t>ovejas</a:t>
            </a:r>
            <a:r>
              <a:rPr lang="en-CA" sz="4000" dirty="0"/>
              <a:t> de la grey;</a:t>
            </a:r>
            <a:br>
              <a:rPr lang="en-CA" sz="4000" dirty="0"/>
            </a:br>
            <a:r>
              <a:rPr lang="en-CA" sz="4000" dirty="0" err="1"/>
              <a:t>loores</a:t>
            </a:r>
            <a:r>
              <a:rPr lang="en-CA" sz="4000" dirty="0"/>
              <a:t> dad a Emanuel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proclamadle</a:t>
            </a:r>
            <a:r>
              <a:rPr lang="en-CA" sz="4000" dirty="0"/>
              <a:t> Rey;</a:t>
            </a:r>
            <a:br>
              <a:rPr lang="en-CA" sz="4000" dirty="0"/>
            </a:br>
            <a:r>
              <a:rPr lang="en-CA" sz="4000" dirty="0" err="1"/>
              <a:t>loores</a:t>
            </a:r>
            <a:r>
              <a:rPr lang="en-CA" sz="4000" dirty="0"/>
              <a:t> dad a Emanuel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proclamadle</a:t>
            </a:r>
            <a:r>
              <a:rPr lang="en-CA" sz="4000" dirty="0"/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055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Loores dad a Cristo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Perronet</a:t>
            </a:r>
          </a:p>
          <a:p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9205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Gentiles que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perdón</a:t>
            </a:r>
            <a:br>
              <a:rPr lang="en-CA" sz="4000" dirty="0"/>
            </a:br>
            <a:r>
              <a:rPr lang="en-CA" sz="4000" dirty="0" err="1"/>
              <a:t>gozáis</a:t>
            </a:r>
            <a:r>
              <a:rPr lang="en-CA" sz="4000" dirty="0"/>
              <a:t> de </a:t>
            </a:r>
            <a:r>
              <a:rPr lang="en-CA" sz="4000" dirty="0" err="1"/>
              <a:t>libertad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al que de la </a:t>
            </a:r>
            <a:r>
              <a:rPr lang="en-CA" sz="4000" dirty="0" err="1"/>
              <a:t>condenación</a:t>
            </a:r>
            <a:br>
              <a:rPr lang="en-CA" sz="4000" dirty="0"/>
            </a:br>
            <a:r>
              <a:rPr lang="en-CA" sz="4000" dirty="0"/>
              <a:t>o libra, hoy load;</a:t>
            </a:r>
            <a:br>
              <a:rPr lang="en-CA" sz="4000" dirty="0"/>
            </a:br>
            <a:r>
              <a:rPr lang="en-CA" sz="4000" dirty="0"/>
              <a:t>al que de la </a:t>
            </a:r>
            <a:r>
              <a:rPr lang="en-CA" sz="4000" dirty="0" err="1"/>
              <a:t>condenación</a:t>
            </a:r>
            <a:br>
              <a:rPr lang="en-CA" sz="4000" dirty="0"/>
            </a:br>
            <a:r>
              <a:rPr lang="en-CA" sz="4000" dirty="0"/>
              <a:t>o libra, hoy load.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659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Loores dad a Cristo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Perronet</a:t>
            </a:r>
          </a:p>
          <a:p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9205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 err="1"/>
              <a:t>Naciones</a:t>
            </a:r>
            <a:r>
              <a:rPr lang="en-CA" sz="4000" dirty="0"/>
              <a:t> </a:t>
            </a:r>
            <a:r>
              <a:rPr lang="en-CA" sz="4000" dirty="0" err="1"/>
              <a:t>todas</a:t>
            </a:r>
            <a:r>
              <a:rPr lang="en-CA" sz="4000" dirty="0"/>
              <a:t>, </a:t>
            </a:r>
            <a:r>
              <a:rPr lang="en-CA" sz="4000" dirty="0" err="1"/>
              <a:t>escuchad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obedeced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ley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gracia</a:t>
            </a:r>
            <a:r>
              <a:rPr lang="en-CA" sz="4000" dirty="0"/>
              <a:t> y de </a:t>
            </a:r>
            <a:r>
              <a:rPr lang="en-CA" sz="4000" dirty="0" err="1"/>
              <a:t>santidad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proclamadle</a:t>
            </a:r>
            <a:r>
              <a:rPr lang="en-CA" sz="4000" dirty="0"/>
              <a:t> Rey;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gracia</a:t>
            </a:r>
            <a:r>
              <a:rPr lang="en-CA" sz="4000" dirty="0"/>
              <a:t> y de </a:t>
            </a:r>
            <a:r>
              <a:rPr lang="en-CA" sz="4000" dirty="0" err="1"/>
              <a:t>santidad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proclamadle</a:t>
            </a:r>
            <a:r>
              <a:rPr lang="en-CA" sz="4000" dirty="0"/>
              <a:t>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175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Loores dad a Cristo el Rey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Edward Perronet</a:t>
            </a:r>
          </a:p>
          <a:p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9205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  <a:br>
              <a:rPr lang="en-CA" sz="4000" dirty="0"/>
            </a:br>
            <a:r>
              <a:rPr lang="en-CA" sz="4000" dirty="0"/>
              <a:t>Con la celeste </a:t>
            </a:r>
            <a:r>
              <a:rPr lang="en-CA" sz="4000" dirty="0" err="1"/>
              <a:t>multitud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trono</a:t>
            </a:r>
            <a:r>
              <a:rPr lang="en-CA" sz="4000" dirty="0"/>
              <a:t> </a:t>
            </a:r>
            <a:r>
              <a:rPr lang="en-CA" sz="4000" dirty="0" err="1"/>
              <a:t>derredor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Alzad</a:t>
            </a:r>
            <a:r>
              <a:rPr lang="en-CA" sz="4000" dirty="0"/>
              <a:t> </a:t>
            </a:r>
            <a:r>
              <a:rPr lang="en-CA" sz="4000" dirty="0" err="1"/>
              <a:t>canción</a:t>
            </a:r>
            <a:r>
              <a:rPr lang="en-CA" sz="4000" dirty="0"/>
              <a:t> de </a:t>
            </a:r>
            <a:r>
              <a:rPr lang="en-CA" sz="4000" dirty="0" err="1"/>
              <a:t>gratitud</a:t>
            </a:r>
            <a:br>
              <a:rPr lang="en-CA" sz="4000" dirty="0"/>
            </a:br>
            <a:r>
              <a:rPr lang="en-CA" sz="4000" dirty="0"/>
              <a:t>a Cristo </a:t>
            </a:r>
            <a:r>
              <a:rPr lang="en-CA" sz="4000" dirty="0" err="1"/>
              <a:t>el</a:t>
            </a:r>
            <a:r>
              <a:rPr lang="en-CA" sz="4000" dirty="0"/>
              <a:t> Salvador;</a:t>
            </a:r>
            <a:br>
              <a:rPr lang="en-CA" sz="4000" dirty="0"/>
            </a:br>
            <a:r>
              <a:rPr lang="en-CA" sz="4000" dirty="0" err="1"/>
              <a:t>Alzad</a:t>
            </a:r>
            <a:r>
              <a:rPr lang="en-CA" sz="4000" dirty="0"/>
              <a:t> </a:t>
            </a:r>
            <a:r>
              <a:rPr lang="en-CA" sz="4000" dirty="0" err="1"/>
              <a:t>canción</a:t>
            </a:r>
            <a:r>
              <a:rPr lang="en-CA" sz="4000" dirty="0"/>
              <a:t> de </a:t>
            </a:r>
            <a:r>
              <a:rPr lang="en-CA" sz="4000" dirty="0" err="1"/>
              <a:t>gratitud</a:t>
            </a:r>
            <a:br>
              <a:rPr lang="en-CA" sz="4000" dirty="0"/>
            </a:br>
            <a:r>
              <a:rPr lang="en-CA" sz="4000" dirty="0"/>
              <a:t>a Cristo </a:t>
            </a:r>
            <a:r>
              <a:rPr lang="en-CA" sz="4000" dirty="0" err="1"/>
              <a:t>el</a:t>
            </a:r>
            <a:r>
              <a:rPr lang="en-CA" sz="4000" dirty="0"/>
              <a:t>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2457</TotalTime>
  <Words>285</Words>
  <Application>Microsoft Macintosh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35</cp:revision>
  <dcterms:created xsi:type="dcterms:W3CDTF">2022-05-23T20:34:02Z</dcterms:created>
  <dcterms:modified xsi:type="dcterms:W3CDTF">2022-07-12T12:11:37Z</dcterms:modified>
</cp:coreProperties>
</file>