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¡Líquido sepulcro!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107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Líquido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sepulcro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emblema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de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ingratitud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tema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deber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leyes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someter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leyes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someter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¡Líquido sepulcro!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107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Signo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memoria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y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cruz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ese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gloria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luz;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es mi gloria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sepultarme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Jesús,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es mi gloria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sepultarme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27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¡Líquido sepulcro!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107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Comunión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bendiciones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recibiendo,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santidad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pruebas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fidelidad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pruebas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fidelidad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49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1406</TotalTime>
  <Words>181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31</cp:revision>
  <dcterms:created xsi:type="dcterms:W3CDTF">2022-05-23T20:34:02Z</dcterms:created>
  <dcterms:modified xsi:type="dcterms:W3CDTF">2023-08-13T13:39:05Z</dcterms:modified>
</cp:coreProperties>
</file>