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74" r:id="rId3"/>
    <p:sldId id="275" r:id="rId4"/>
    <p:sldId id="276" r:id="rId5"/>
    <p:sldId id="277" r:id="rId6"/>
    <p:sldId id="280" r:id="rId7"/>
    <p:sldId id="278" r:id="rId8"/>
    <p:sldId id="279" r:id="rId9"/>
    <p:sldId id="28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Lejos de mi dulce hogar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James </a:t>
            </a:r>
            <a:r>
              <a:rPr lang="es-ES_tradnl" sz="1400" i="1" dirty="0" err="1"/>
              <a:t>Rowe</a:t>
            </a:r>
            <a:br>
              <a:rPr lang="es-ES_tradnl" sz="1400" i="1" dirty="0"/>
            </a:br>
            <a:r>
              <a:rPr lang="es-ES_tradnl" sz="1400" i="1" dirty="0"/>
              <a:t>Traducción: S. D. </a:t>
            </a:r>
            <a:r>
              <a:rPr lang="es-ES_tradnl" sz="1400" i="1" dirty="0" err="1"/>
              <a:t>Athans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 err="1"/>
              <a:t>Lejos</a:t>
            </a:r>
            <a:r>
              <a:rPr lang="en-CA" sz="4000" dirty="0"/>
              <a:t> de mi dulce </a:t>
            </a:r>
            <a:r>
              <a:rPr lang="en-CA" sz="4000" dirty="0" err="1"/>
              <a:t>hogar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vagaba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 sin Dios,</a:t>
            </a:r>
            <a:br>
              <a:rPr lang="en-CA" sz="4000" dirty="0"/>
            </a:br>
            <a:r>
              <a:rPr lang="en-CA" sz="4000" dirty="0"/>
              <a:t>a </a:t>
            </a:r>
            <a:r>
              <a:rPr lang="en-CA" sz="4000" dirty="0" err="1"/>
              <a:t>través</a:t>
            </a:r>
            <a:r>
              <a:rPr lang="en-CA" sz="4000" dirty="0"/>
              <a:t> de tierra y mar,</a:t>
            </a:r>
            <a:br>
              <a:rPr lang="en-CA" sz="4000" dirty="0"/>
            </a:br>
            <a:r>
              <a:rPr lang="en-CA" sz="4000" dirty="0"/>
              <a:t>sin </a:t>
            </a:r>
            <a:r>
              <a:rPr lang="en-CA" sz="4000" dirty="0" err="1"/>
              <a:t>esperanza</a:t>
            </a:r>
            <a:r>
              <a:rPr lang="en-CA" sz="4000" dirty="0"/>
              <a:t> y </a:t>
            </a:r>
            <a:r>
              <a:rPr lang="en-CA" sz="4000" dirty="0" err="1"/>
              <a:t>paz</a:t>
            </a:r>
            <a:r>
              <a:rPr lang="en-CA" sz="4000" dirty="0"/>
              <a:t>;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6068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Lejos de mi dulce hogar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James </a:t>
            </a:r>
            <a:r>
              <a:rPr lang="es-ES_tradnl" sz="1400" i="1" dirty="0" err="1"/>
              <a:t>Rowe</a:t>
            </a:r>
            <a:br>
              <a:rPr lang="es-ES_tradnl" sz="1400" i="1" dirty="0"/>
            </a:br>
            <a:r>
              <a:rPr lang="es-ES_tradnl" sz="1400" i="1" dirty="0"/>
              <a:t>Traducción: S. D. </a:t>
            </a:r>
            <a:r>
              <a:rPr lang="es-ES_tradnl" sz="1400" i="1" dirty="0" err="1"/>
              <a:t>Athans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CA" sz="4000" dirty="0"/>
              <a:t>Mas el </a:t>
            </a:r>
            <a:r>
              <a:rPr lang="en-CA" sz="4000" dirty="0" err="1"/>
              <a:t>tierno</a:t>
            </a:r>
            <a:r>
              <a:rPr lang="en-CA" sz="4000" dirty="0"/>
              <a:t> Salvador,</a:t>
            </a:r>
            <a:br>
              <a:rPr lang="en-CA" sz="4000" dirty="0"/>
            </a:br>
            <a:r>
              <a:rPr lang="en-CA" sz="4000" dirty="0" err="1"/>
              <a:t>viéndome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aflicción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por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infinito</a:t>
            </a:r>
            <a:r>
              <a:rPr lang="en-CA" sz="4000" dirty="0"/>
              <a:t> amor</a:t>
            </a:r>
            <a:br>
              <a:rPr lang="en-CA" sz="4000" dirty="0"/>
            </a:br>
            <a:r>
              <a:rPr lang="en-CA" sz="4000" dirty="0"/>
              <a:t>me </a:t>
            </a:r>
            <a:r>
              <a:rPr lang="en-CA" sz="4000" dirty="0" err="1"/>
              <a:t>levantó</a:t>
            </a:r>
            <a:r>
              <a:rPr lang="en-CA" sz="4000" dirty="0"/>
              <a:t>. 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406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Lejos de mi dulce hogar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James </a:t>
            </a:r>
            <a:r>
              <a:rPr lang="es-ES_tradnl" sz="1400" i="1" dirty="0" err="1"/>
              <a:t>Rowe</a:t>
            </a:r>
            <a:br>
              <a:rPr lang="es-ES_tradnl" sz="1400" i="1" dirty="0"/>
            </a:br>
            <a:r>
              <a:rPr lang="es-ES_tradnl" sz="1400" i="1" dirty="0"/>
              <a:t>Traducción: S. D. </a:t>
            </a:r>
            <a:r>
              <a:rPr lang="es-ES_tradnl" sz="1400" i="1" dirty="0" err="1"/>
              <a:t>Athans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i="1" dirty="0" err="1"/>
              <a:t>Su</a:t>
            </a:r>
            <a:r>
              <a:rPr lang="en-CA" sz="4000" i="1" dirty="0"/>
              <a:t> </a:t>
            </a:r>
            <a:r>
              <a:rPr lang="en-CA" sz="4000" i="1" dirty="0" err="1"/>
              <a:t>grande</a:t>
            </a:r>
            <a:r>
              <a:rPr lang="en-CA" sz="4000" i="1" dirty="0"/>
              <a:t> amor me </a:t>
            </a:r>
            <a:r>
              <a:rPr lang="en-CA" sz="4000" i="1" dirty="0" err="1"/>
              <a:t>levantó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De </a:t>
            </a:r>
            <a:r>
              <a:rPr lang="en-CA" sz="4000" i="1" dirty="0" err="1"/>
              <a:t>densa</a:t>
            </a:r>
            <a:r>
              <a:rPr lang="en-CA" sz="4000" i="1" dirty="0"/>
              <a:t> </a:t>
            </a:r>
            <a:r>
              <a:rPr lang="en-CA" sz="4000" i="1" dirty="0" err="1"/>
              <a:t>oscuridad</a:t>
            </a:r>
            <a:r>
              <a:rPr lang="en-CA" sz="4000" i="1" dirty="0"/>
              <a:t> me </a:t>
            </a:r>
            <a:r>
              <a:rPr lang="en-CA" sz="4000" i="1" dirty="0" err="1"/>
              <a:t>libertó</a:t>
            </a:r>
            <a:r>
              <a:rPr lang="en-CA" sz="4000" i="1" dirty="0"/>
              <a:t>.</a:t>
            </a:r>
            <a:br>
              <a:rPr lang="en-CA" sz="4000" i="1" dirty="0"/>
            </a:br>
            <a:r>
              <a:rPr lang="en-CA" sz="4000" i="1" dirty="0" err="1"/>
              <a:t>Su</a:t>
            </a:r>
            <a:r>
              <a:rPr lang="en-CA" sz="4000" i="1" dirty="0"/>
              <a:t> </a:t>
            </a:r>
            <a:r>
              <a:rPr lang="en-CA" sz="4000" i="1" dirty="0" err="1"/>
              <a:t>grande</a:t>
            </a:r>
            <a:r>
              <a:rPr lang="en-CA" sz="4000" i="1" dirty="0"/>
              <a:t> amor me </a:t>
            </a:r>
            <a:r>
              <a:rPr lang="en-CA" sz="4000" i="1" dirty="0" err="1"/>
              <a:t>levantó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De </a:t>
            </a:r>
            <a:r>
              <a:rPr lang="en-CA" sz="4000" i="1" dirty="0" err="1"/>
              <a:t>densa</a:t>
            </a:r>
            <a:r>
              <a:rPr lang="en-CA" sz="4000" i="1" dirty="0"/>
              <a:t> </a:t>
            </a:r>
            <a:r>
              <a:rPr lang="en-CA" sz="4000" i="1" dirty="0" err="1"/>
              <a:t>oscuridad</a:t>
            </a:r>
            <a:r>
              <a:rPr lang="en-CA" sz="4000" i="1" dirty="0"/>
              <a:t> me </a:t>
            </a:r>
            <a:r>
              <a:rPr lang="en-CA" sz="4000" i="1" dirty="0" err="1"/>
              <a:t>libertó</a:t>
            </a:r>
            <a:r>
              <a:rPr lang="en-CA" sz="4000" i="1" dirty="0"/>
              <a:t>.</a:t>
            </a:r>
            <a:endParaRPr lang="es-ES_tradnl" sz="4000" i="1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9294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Lejos de mi dulce hogar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James </a:t>
            </a:r>
            <a:r>
              <a:rPr lang="es-ES_tradnl" sz="1400" i="1" dirty="0" err="1"/>
              <a:t>Rowe</a:t>
            </a:r>
            <a:br>
              <a:rPr lang="es-ES_tradnl" sz="1400" i="1" dirty="0"/>
            </a:br>
            <a:r>
              <a:rPr lang="es-ES_tradnl" sz="1400" i="1" dirty="0"/>
              <a:t>Traducción: S. D. </a:t>
            </a:r>
            <a:r>
              <a:rPr lang="es-ES_tradnl" sz="1400" i="1" dirty="0" err="1"/>
              <a:t>Athans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 err="1"/>
              <a:t>Todo</a:t>
            </a:r>
            <a:r>
              <a:rPr lang="en-CA" sz="4000" dirty="0"/>
              <a:t> </a:t>
            </a:r>
            <a:r>
              <a:rPr lang="en-CA" sz="4000" dirty="0" err="1"/>
              <a:t>entrego</a:t>
            </a:r>
            <a:r>
              <a:rPr lang="en-CA" sz="4000" dirty="0"/>
              <a:t> a mi Jesús,</a:t>
            </a:r>
            <a:br>
              <a:rPr lang="en-CA" sz="4000" dirty="0"/>
            </a:br>
            <a:r>
              <a:rPr lang="en-CA" sz="4000" dirty="0" err="1"/>
              <a:t>siempre</a:t>
            </a:r>
            <a:r>
              <a:rPr lang="en-CA" sz="4000" dirty="0"/>
              <a:t> le </a:t>
            </a:r>
            <a:r>
              <a:rPr lang="en-CA" sz="4000" dirty="0" err="1"/>
              <a:t>seguiré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he </a:t>
            </a:r>
            <a:r>
              <a:rPr lang="en-CA" sz="4000" dirty="0" err="1"/>
              <a:t>tomado</a:t>
            </a:r>
            <a:r>
              <a:rPr lang="en-CA" sz="4000" dirty="0"/>
              <a:t> </a:t>
            </a:r>
            <a:r>
              <a:rPr lang="en-CA" sz="4000" dirty="0" err="1"/>
              <a:t>ya</a:t>
            </a:r>
            <a:r>
              <a:rPr lang="en-CA" sz="4000" dirty="0"/>
              <a:t> la </a:t>
            </a:r>
            <a:r>
              <a:rPr lang="en-CA" sz="4000" dirty="0" err="1"/>
              <a:t>cruz</a:t>
            </a:r>
            <a:br>
              <a:rPr lang="en-CA" sz="4000" dirty="0"/>
            </a:br>
            <a:r>
              <a:rPr lang="en-CA" sz="4000" dirty="0"/>
              <a:t>y el </a:t>
            </a:r>
            <a:r>
              <a:rPr lang="en-CA" sz="4000" dirty="0" err="1"/>
              <a:t>mundo</a:t>
            </a:r>
            <a:r>
              <a:rPr lang="en-CA" sz="4000" dirty="0"/>
              <a:t> </a:t>
            </a:r>
            <a:r>
              <a:rPr lang="en-CA" sz="4000" dirty="0" err="1"/>
              <a:t>atrás</a:t>
            </a:r>
            <a:r>
              <a:rPr lang="en-CA" sz="4000" dirty="0"/>
              <a:t> </a:t>
            </a:r>
            <a:r>
              <a:rPr lang="en-CA" sz="4000" dirty="0" err="1"/>
              <a:t>dejé</a:t>
            </a:r>
            <a:r>
              <a:rPr lang="en-CA" sz="4000" dirty="0"/>
              <a:t>. 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25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Lejos de mi dulce hogar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James </a:t>
            </a:r>
            <a:r>
              <a:rPr lang="es-ES_tradnl" sz="1400" i="1" dirty="0" err="1"/>
              <a:t>Rowe</a:t>
            </a:r>
            <a:br>
              <a:rPr lang="es-ES_tradnl" sz="1400" i="1" dirty="0"/>
            </a:br>
            <a:r>
              <a:rPr lang="es-ES_tradnl" sz="1400" i="1" dirty="0"/>
              <a:t>Traducción: S. D. </a:t>
            </a:r>
            <a:r>
              <a:rPr lang="es-ES_tradnl" sz="1400" i="1" dirty="0" err="1"/>
              <a:t>Athans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CA" sz="4000" dirty="0"/>
              <a:t>Tan </a:t>
            </a:r>
            <a:r>
              <a:rPr lang="en-CA" sz="4000" dirty="0" err="1"/>
              <a:t>excelso</a:t>
            </a:r>
            <a:r>
              <a:rPr lang="en-CA" sz="4000" dirty="0"/>
              <a:t> y </a:t>
            </a:r>
            <a:r>
              <a:rPr lang="en-CA" sz="4000" dirty="0" err="1"/>
              <a:t>grande</a:t>
            </a:r>
            <a:r>
              <a:rPr lang="en-CA" sz="4000" dirty="0"/>
              <a:t> amor</a:t>
            </a:r>
            <a:br>
              <a:rPr lang="en-CA" sz="4000" dirty="0"/>
            </a:br>
            <a:r>
              <a:rPr lang="en-CA" sz="4000" dirty="0" err="1"/>
              <a:t>requiere</a:t>
            </a:r>
            <a:r>
              <a:rPr lang="en-CA" sz="4000" dirty="0"/>
              <a:t> la cancion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servicio</a:t>
            </a:r>
            <a:r>
              <a:rPr lang="en-CA" sz="4000" dirty="0"/>
              <a:t> </a:t>
            </a:r>
            <a:r>
              <a:rPr lang="en-CA" sz="4000" dirty="0" err="1"/>
              <a:t>fiel</a:t>
            </a:r>
            <a:r>
              <a:rPr lang="en-CA" sz="4000" dirty="0"/>
              <a:t> de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corazón</a:t>
            </a:r>
            <a:r>
              <a:rPr lang="en-CA" sz="4000" dirty="0"/>
              <a:t>. 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336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Lejos de mi dulce hogar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/>
              <a:t>Autor: James </a:t>
            </a:r>
            <a:r>
              <a:rPr lang="es-ES_tradnl" sz="1400" i="1" dirty="0" err="1"/>
              <a:t>Rowe</a:t>
            </a:r>
            <a:br>
              <a:rPr lang="es-ES_tradnl" sz="1400" i="1" dirty="0"/>
            </a:br>
            <a:r>
              <a:rPr lang="es-ES_tradnl" sz="1400" i="1" dirty="0"/>
              <a:t>Traducción: S. D. </a:t>
            </a:r>
            <a:r>
              <a:rPr lang="es-ES_tradnl" sz="1400" i="1" dirty="0" err="1"/>
              <a:t>Athans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i="1" dirty="0" err="1"/>
              <a:t>Su</a:t>
            </a:r>
            <a:r>
              <a:rPr lang="en-CA" sz="4000" i="1" dirty="0"/>
              <a:t> </a:t>
            </a:r>
            <a:r>
              <a:rPr lang="en-CA" sz="4000" i="1" dirty="0" err="1"/>
              <a:t>grande</a:t>
            </a:r>
            <a:r>
              <a:rPr lang="en-CA" sz="4000" i="1" dirty="0"/>
              <a:t> amor me </a:t>
            </a:r>
            <a:r>
              <a:rPr lang="en-CA" sz="4000" i="1" dirty="0" err="1"/>
              <a:t>levantó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De </a:t>
            </a:r>
            <a:r>
              <a:rPr lang="en-CA" sz="4000" i="1" dirty="0" err="1"/>
              <a:t>densa</a:t>
            </a:r>
            <a:r>
              <a:rPr lang="en-CA" sz="4000" i="1" dirty="0"/>
              <a:t> </a:t>
            </a:r>
            <a:r>
              <a:rPr lang="en-CA" sz="4000" i="1" dirty="0" err="1"/>
              <a:t>oscuridad</a:t>
            </a:r>
            <a:r>
              <a:rPr lang="en-CA" sz="4000" i="1" dirty="0"/>
              <a:t> me </a:t>
            </a:r>
            <a:r>
              <a:rPr lang="en-CA" sz="4000" i="1" dirty="0" err="1"/>
              <a:t>libertó</a:t>
            </a:r>
            <a:r>
              <a:rPr lang="en-CA" sz="4000" i="1" dirty="0"/>
              <a:t>.</a:t>
            </a:r>
            <a:br>
              <a:rPr lang="en-CA" sz="4000" i="1" dirty="0"/>
            </a:br>
            <a:r>
              <a:rPr lang="en-CA" sz="4000" i="1" dirty="0" err="1"/>
              <a:t>Su</a:t>
            </a:r>
            <a:r>
              <a:rPr lang="en-CA" sz="4000" i="1" dirty="0"/>
              <a:t> </a:t>
            </a:r>
            <a:r>
              <a:rPr lang="en-CA" sz="4000" i="1" dirty="0" err="1"/>
              <a:t>grande</a:t>
            </a:r>
            <a:r>
              <a:rPr lang="en-CA" sz="4000" i="1" dirty="0"/>
              <a:t> amor me </a:t>
            </a:r>
            <a:r>
              <a:rPr lang="en-CA" sz="4000" i="1" dirty="0" err="1"/>
              <a:t>levantó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De </a:t>
            </a:r>
            <a:r>
              <a:rPr lang="en-CA" sz="4000" i="1" dirty="0" err="1"/>
              <a:t>densa</a:t>
            </a:r>
            <a:r>
              <a:rPr lang="en-CA" sz="4000" i="1" dirty="0"/>
              <a:t> </a:t>
            </a:r>
            <a:r>
              <a:rPr lang="en-CA" sz="4000" i="1" dirty="0" err="1"/>
              <a:t>oscuridad</a:t>
            </a:r>
            <a:r>
              <a:rPr lang="en-CA" sz="4000" i="1" dirty="0"/>
              <a:t> me </a:t>
            </a:r>
            <a:r>
              <a:rPr lang="en-CA" sz="4000" i="1" dirty="0" err="1"/>
              <a:t>libertó</a:t>
            </a:r>
            <a:r>
              <a:rPr lang="en-CA" sz="4000" i="1" dirty="0"/>
              <a:t>.</a:t>
            </a:r>
            <a:endParaRPr lang="es-ES_tradnl" sz="4000" i="1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620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Lejos de mi dulce hogar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Letra: James </a:t>
            </a:r>
            <a:r>
              <a:rPr lang="es-ES_tradnl" sz="1400" i="1" dirty="0" err="1"/>
              <a:t>Rowe</a:t>
            </a:r>
            <a:br>
              <a:rPr lang="es-ES_tradnl" sz="1400" i="1" dirty="0"/>
            </a:br>
            <a:r>
              <a:rPr lang="es-ES_tradnl" sz="1400" i="1" dirty="0"/>
              <a:t>Traducción: S. D. </a:t>
            </a:r>
            <a:r>
              <a:rPr lang="es-ES_tradnl" sz="1400" i="1" dirty="0" err="1"/>
              <a:t>Athans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Ven a </a:t>
            </a:r>
            <a:r>
              <a:rPr lang="en-CA" sz="4000" dirty="0" err="1"/>
              <a:t>Él</a:t>
            </a:r>
            <a:r>
              <a:rPr lang="en-CA" sz="4000" dirty="0"/>
              <a:t>, oh </a:t>
            </a:r>
            <a:r>
              <a:rPr lang="en-CA" sz="4000" dirty="0" err="1"/>
              <a:t>pecador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no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rechazará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ternura</a:t>
            </a:r>
            <a:r>
              <a:rPr lang="en-CA" sz="4000" dirty="0"/>
              <a:t> el </a:t>
            </a:r>
            <a:r>
              <a:rPr lang="en-CA" sz="4000" dirty="0" err="1"/>
              <a:t>buen</a:t>
            </a:r>
            <a:r>
              <a:rPr lang="en-CA" sz="4000" dirty="0"/>
              <a:t> Pastor</a:t>
            </a:r>
            <a:br>
              <a:rPr lang="en-CA" sz="4000" dirty="0"/>
            </a:br>
            <a:r>
              <a:rPr lang="en-CA" sz="4000" dirty="0"/>
              <a:t>hoy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recibirá</a:t>
            </a:r>
            <a:r>
              <a:rPr lang="en-CA" sz="4000" dirty="0"/>
              <a:t>; 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598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Lejos de mi dulce hogar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Letra: James </a:t>
            </a:r>
            <a:r>
              <a:rPr lang="es-ES_tradnl" sz="1400" i="1" dirty="0" err="1"/>
              <a:t>Rowe</a:t>
            </a:r>
            <a:br>
              <a:rPr lang="es-ES_tradnl" sz="1400" i="1" dirty="0"/>
            </a:br>
            <a:r>
              <a:rPr lang="es-ES_tradnl" sz="1400" i="1" dirty="0"/>
              <a:t>Traducción: S. D. </a:t>
            </a:r>
            <a:r>
              <a:rPr lang="es-ES_tradnl" sz="1400" i="1" dirty="0" err="1"/>
              <a:t>Athans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CA" sz="4000" dirty="0"/>
              <a:t>Tus </a:t>
            </a:r>
            <a:r>
              <a:rPr lang="en-CA" sz="4000" dirty="0" err="1"/>
              <a:t>pecados</a:t>
            </a:r>
            <a:r>
              <a:rPr lang="en-CA" sz="4000" dirty="0"/>
              <a:t> </a:t>
            </a:r>
            <a:r>
              <a:rPr lang="en-CA" sz="4000" dirty="0" err="1"/>
              <a:t>borrará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gozo</a:t>
            </a:r>
            <a:r>
              <a:rPr lang="en-CA" sz="4000" dirty="0"/>
              <a:t> </a:t>
            </a:r>
            <a:r>
              <a:rPr lang="en-CA" sz="4000" dirty="0" err="1"/>
              <a:t>tendrás</a:t>
            </a:r>
            <a:r>
              <a:rPr lang="en-CA" sz="4000" dirty="0"/>
              <a:t> sin par,</a:t>
            </a:r>
            <a:br>
              <a:rPr lang="en-CA" sz="4000" dirty="0"/>
            </a:br>
            <a:r>
              <a:rPr lang="en-CA" sz="4000" dirty="0" err="1"/>
              <a:t>gracia</a:t>
            </a:r>
            <a:r>
              <a:rPr lang="en-CA" sz="4000" dirty="0"/>
              <a:t> y </a:t>
            </a:r>
            <a:r>
              <a:rPr lang="en-CA" sz="4000" dirty="0" err="1"/>
              <a:t>fuerza</a:t>
            </a:r>
            <a:r>
              <a:rPr lang="en-CA" sz="4000" dirty="0"/>
              <a:t>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dará</a:t>
            </a:r>
            <a:br>
              <a:rPr lang="en-CA" sz="4000" dirty="0"/>
            </a:br>
            <a:r>
              <a:rPr lang="en-CA" sz="4000" dirty="0"/>
              <a:t>para </a:t>
            </a:r>
            <a:r>
              <a:rPr lang="en-CA" sz="4000" dirty="0" err="1"/>
              <a:t>triunfar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041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Lejos de mi dulce hogar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Letra: James </a:t>
            </a:r>
            <a:r>
              <a:rPr lang="es-ES_tradnl" sz="1400" i="1" dirty="0" err="1"/>
              <a:t>Rowe</a:t>
            </a:r>
            <a:br>
              <a:rPr lang="es-ES_tradnl" sz="1400" i="1" dirty="0"/>
            </a:br>
            <a:r>
              <a:rPr lang="es-ES_tradnl" sz="1400" i="1" dirty="0"/>
              <a:t>Traducción: S. D. </a:t>
            </a:r>
            <a:r>
              <a:rPr lang="es-ES_tradnl" sz="1400" i="1" dirty="0" err="1"/>
              <a:t>Athans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i="1" dirty="0" err="1"/>
              <a:t>Su</a:t>
            </a:r>
            <a:r>
              <a:rPr lang="en-CA" sz="4000" i="1" dirty="0"/>
              <a:t> </a:t>
            </a:r>
            <a:r>
              <a:rPr lang="en-CA" sz="4000" i="1" dirty="0" err="1"/>
              <a:t>grande</a:t>
            </a:r>
            <a:r>
              <a:rPr lang="en-CA" sz="4000" i="1" dirty="0"/>
              <a:t> amor me </a:t>
            </a:r>
            <a:r>
              <a:rPr lang="en-CA" sz="4000" i="1" dirty="0" err="1"/>
              <a:t>levantó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De </a:t>
            </a:r>
            <a:r>
              <a:rPr lang="en-CA" sz="4000" i="1" dirty="0" err="1"/>
              <a:t>densa</a:t>
            </a:r>
            <a:r>
              <a:rPr lang="en-CA" sz="4000" i="1" dirty="0"/>
              <a:t> </a:t>
            </a:r>
            <a:r>
              <a:rPr lang="en-CA" sz="4000" i="1" dirty="0" err="1"/>
              <a:t>oscuridad</a:t>
            </a:r>
            <a:r>
              <a:rPr lang="en-CA" sz="4000" i="1" dirty="0"/>
              <a:t> me </a:t>
            </a:r>
            <a:r>
              <a:rPr lang="en-CA" sz="4000" i="1" dirty="0" err="1"/>
              <a:t>libertó</a:t>
            </a:r>
            <a:r>
              <a:rPr lang="en-CA" sz="4000" i="1" dirty="0"/>
              <a:t>.</a:t>
            </a:r>
            <a:br>
              <a:rPr lang="en-CA" sz="4000" i="1" dirty="0"/>
            </a:br>
            <a:r>
              <a:rPr lang="en-CA" sz="4000" i="1" dirty="0" err="1"/>
              <a:t>Su</a:t>
            </a:r>
            <a:r>
              <a:rPr lang="en-CA" sz="4000" i="1" dirty="0"/>
              <a:t> </a:t>
            </a:r>
            <a:r>
              <a:rPr lang="en-CA" sz="4000" i="1" dirty="0" err="1"/>
              <a:t>grande</a:t>
            </a:r>
            <a:r>
              <a:rPr lang="en-CA" sz="4000" i="1" dirty="0"/>
              <a:t> amor me </a:t>
            </a:r>
            <a:r>
              <a:rPr lang="en-CA" sz="4000" i="1" dirty="0" err="1"/>
              <a:t>levantó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De </a:t>
            </a:r>
            <a:r>
              <a:rPr lang="en-CA" sz="4000" i="1" dirty="0" err="1"/>
              <a:t>densa</a:t>
            </a:r>
            <a:r>
              <a:rPr lang="en-CA" sz="4000" i="1" dirty="0"/>
              <a:t> </a:t>
            </a:r>
            <a:r>
              <a:rPr lang="en-CA" sz="4000" i="1" dirty="0" err="1"/>
              <a:t>oscuridad</a:t>
            </a:r>
            <a:r>
              <a:rPr lang="en-CA" sz="4000" i="1" dirty="0"/>
              <a:t> me </a:t>
            </a:r>
            <a:r>
              <a:rPr lang="en-CA" sz="4000" i="1" dirty="0" err="1"/>
              <a:t>libertó</a:t>
            </a:r>
            <a:r>
              <a:rPr lang="en-CA" sz="4000" i="1" dirty="0"/>
              <a:t>.</a:t>
            </a:r>
            <a:endParaRPr lang="es-ES_tradnl" sz="4000" i="1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091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</TotalTime>
  <Words>418</Words>
  <Application>Microsoft Macintosh PowerPoint</Application>
  <PresentationFormat>Widescreen</PresentationFormat>
  <Paragraphs>42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11</cp:revision>
  <dcterms:created xsi:type="dcterms:W3CDTF">2021-10-09T20:00:20Z</dcterms:created>
  <dcterms:modified xsi:type="dcterms:W3CDTF">2021-10-15T20:14:39Z</dcterms:modified>
</cp:coreProperties>
</file>