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0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Las </a:t>
            </a:r>
            <a:r>
              <a:rPr lang="en-CA" sz="4000" dirty="0" err="1"/>
              <a:t>mujeres</a:t>
            </a:r>
            <a:r>
              <a:rPr lang="en-CA" sz="4000" dirty="0"/>
              <a:t> </a:t>
            </a:r>
            <a:r>
              <a:rPr lang="en-CA" sz="4000" dirty="0" err="1"/>
              <a:t>cristianas</a:t>
            </a:r>
            <a:r>
              <a:rPr lang="en-CA" sz="4000" dirty="0"/>
              <a:t> </a:t>
            </a:r>
            <a:r>
              <a:rPr lang="en-CA" sz="4000" dirty="0" err="1"/>
              <a:t>trabajan</a:t>
            </a:r>
            <a:br>
              <a:rPr lang="en-CA" sz="4000" dirty="0"/>
            </a:br>
            <a:r>
              <a:rPr lang="en-CA" sz="4000" dirty="0"/>
              <a:t>con amor, con </a:t>
            </a:r>
            <a:r>
              <a:rPr lang="en-CA" sz="4000" dirty="0" err="1"/>
              <a:t>paciencia</a:t>
            </a:r>
            <a:r>
              <a:rPr lang="en-CA" sz="4000" dirty="0"/>
              <a:t> y con </a:t>
            </a:r>
            <a:r>
              <a:rPr lang="en-CA" sz="4000" dirty="0" err="1"/>
              <a:t>fe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mejorar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hogar</a:t>
            </a:r>
            <a:r>
              <a:rPr lang="en-CA" sz="4000" dirty="0"/>
              <a:t> </a:t>
            </a: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buscan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implorando</a:t>
            </a:r>
            <a:r>
              <a:rPr lang="en-CA" sz="4000" dirty="0"/>
              <a:t> de Dios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Nuestra </a:t>
            </a:r>
            <a:r>
              <a:rPr lang="en-CA" sz="4000" i="1" dirty="0" err="1"/>
              <a:t>fe</a:t>
            </a:r>
            <a:r>
              <a:rPr lang="en-CA" sz="4000" i="1" dirty="0"/>
              <a:t> </a:t>
            </a:r>
            <a:r>
              <a:rPr lang="en-CA" sz="4000" i="1" dirty="0" err="1"/>
              <a:t>triunfará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expresada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trabajo</a:t>
            </a:r>
            <a:r>
              <a:rPr lang="en-CA" sz="4000" i="1" dirty="0"/>
              <a:t> </a:t>
            </a:r>
            <a:r>
              <a:rPr lang="en-CA" sz="4000" i="1" dirty="0" err="1"/>
              <a:t>tenaz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amor </a:t>
            </a:r>
            <a:r>
              <a:rPr lang="en-CA" sz="4000" i="1" dirty="0" err="1"/>
              <a:t>unirá</a:t>
            </a:r>
            <a:br>
              <a:rPr lang="en-CA" sz="4000" dirty="0"/>
            </a:br>
            <a:r>
              <a:rPr lang="en-CA" sz="4000" i="1" dirty="0" err="1"/>
              <a:t>nuestras</a:t>
            </a:r>
            <a:r>
              <a:rPr lang="en-CA" sz="4000" i="1" dirty="0"/>
              <a:t> almas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grato</a:t>
            </a:r>
            <a:r>
              <a:rPr lang="en-CA" sz="4000" i="1" dirty="0"/>
              <a:t> </a:t>
            </a:r>
            <a:r>
              <a:rPr lang="en-CA" sz="4000" i="1" dirty="0" err="1"/>
              <a:t>solaz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02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tesoros</a:t>
            </a:r>
            <a:r>
              <a:rPr lang="en-CA" sz="4000" dirty="0"/>
              <a:t> de amor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alma,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potencia</a:t>
            </a:r>
            <a:r>
              <a:rPr lang="en-CA" sz="4000" dirty="0"/>
              <a:t> </a:t>
            </a:r>
            <a:r>
              <a:rPr lang="en-CA" sz="4000" dirty="0" err="1"/>
              <a:t>incansable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bien,</a:t>
            </a:r>
            <a:br>
              <a:rPr lang="en-CA" sz="4000" dirty="0"/>
            </a:br>
            <a:r>
              <a:rPr lang="en-CA" sz="4000" dirty="0" err="1"/>
              <a:t>halle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</a:t>
            </a:r>
            <a:r>
              <a:rPr lang="en-CA" sz="4000" dirty="0" err="1"/>
              <a:t>divina</a:t>
            </a:r>
            <a:r>
              <a:rPr lang="en-CA" sz="4000" dirty="0"/>
              <a:t> y sea sabia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madre</a:t>
            </a:r>
            <a:r>
              <a:rPr lang="en-CA" sz="4000" dirty="0"/>
              <a:t> al </a:t>
            </a:r>
            <a:r>
              <a:rPr lang="en-CA" sz="4000" dirty="0" err="1"/>
              <a:t>cumplir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deber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994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Nuestra </a:t>
            </a:r>
            <a:r>
              <a:rPr lang="en-CA" sz="4000" i="1" dirty="0" err="1"/>
              <a:t>fe</a:t>
            </a:r>
            <a:r>
              <a:rPr lang="en-CA" sz="4000" i="1" dirty="0"/>
              <a:t> </a:t>
            </a:r>
            <a:r>
              <a:rPr lang="en-CA" sz="4000" i="1" dirty="0" err="1"/>
              <a:t>triunfará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expresada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trabajo</a:t>
            </a:r>
            <a:r>
              <a:rPr lang="en-CA" sz="4000" i="1" dirty="0"/>
              <a:t> </a:t>
            </a:r>
            <a:r>
              <a:rPr lang="en-CA" sz="4000" i="1" dirty="0" err="1"/>
              <a:t>tenaz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amor </a:t>
            </a:r>
            <a:r>
              <a:rPr lang="en-CA" sz="4000" i="1" dirty="0" err="1"/>
              <a:t>unirá</a:t>
            </a:r>
            <a:br>
              <a:rPr lang="en-CA" sz="4000" dirty="0"/>
            </a:br>
            <a:r>
              <a:rPr lang="en-CA" sz="4000" i="1" dirty="0" err="1"/>
              <a:t>nuestras</a:t>
            </a:r>
            <a:r>
              <a:rPr lang="en-CA" sz="4000" i="1" dirty="0"/>
              <a:t> almas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grato</a:t>
            </a:r>
            <a:r>
              <a:rPr lang="en-CA" sz="4000" i="1" dirty="0"/>
              <a:t> </a:t>
            </a:r>
            <a:r>
              <a:rPr lang="en-CA" sz="4000" i="1" dirty="0" err="1"/>
              <a:t>solaz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0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 err="1"/>
              <a:t>Extendidos</a:t>
            </a:r>
            <a:r>
              <a:rPr lang="en-CA" sz="4000" dirty="0"/>
              <a:t>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brazos</a:t>
            </a:r>
            <a:r>
              <a:rPr lang="en-CA" sz="4000" dirty="0"/>
              <a:t> </a:t>
            </a:r>
            <a:r>
              <a:rPr lang="en-CA" sz="4000" dirty="0" err="1"/>
              <a:t>formemos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constancia</a:t>
            </a:r>
            <a:r>
              <a:rPr lang="en-CA" sz="4000" dirty="0"/>
              <a:t> y valor, noble </a:t>
            </a:r>
            <a:r>
              <a:rPr lang="en-CA" sz="4000" dirty="0" err="1"/>
              <a:t>unión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trabajando</a:t>
            </a:r>
            <a:r>
              <a:rPr lang="en-CA" sz="4000" dirty="0"/>
              <a:t> y cantando </a:t>
            </a:r>
            <a:r>
              <a:rPr lang="en-CA" sz="4000" dirty="0" err="1"/>
              <a:t>elevemos</a:t>
            </a:r>
            <a:br>
              <a:rPr lang="en-CA" sz="4000" dirty="0"/>
            </a:br>
            <a:r>
              <a:rPr lang="en-CA" sz="4000" dirty="0" err="1"/>
              <a:t>nuestro</a:t>
            </a:r>
            <a:r>
              <a:rPr lang="en-CA" sz="4000" dirty="0"/>
              <a:t> ser,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hogar</a:t>
            </a:r>
            <a:r>
              <a:rPr lang="en-CA" sz="4000" dirty="0"/>
              <a:t>, la </a:t>
            </a:r>
            <a:r>
              <a:rPr lang="en-CA" sz="4000" dirty="0" err="1"/>
              <a:t>nación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313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Las mujeres cristianas trabajan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Berta Westrup de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Nuestra </a:t>
            </a:r>
            <a:r>
              <a:rPr lang="en-CA" sz="4000" i="1" dirty="0" err="1"/>
              <a:t>fe</a:t>
            </a:r>
            <a:r>
              <a:rPr lang="en-CA" sz="4000" i="1" dirty="0"/>
              <a:t> </a:t>
            </a:r>
            <a:r>
              <a:rPr lang="en-CA" sz="4000" i="1" dirty="0" err="1"/>
              <a:t>triunfará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expresada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trabajo</a:t>
            </a:r>
            <a:r>
              <a:rPr lang="en-CA" sz="4000" i="1" dirty="0"/>
              <a:t> </a:t>
            </a:r>
            <a:r>
              <a:rPr lang="en-CA" sz="4000" i="1" dirty="0" err="1"/>
              <a:t>tenaz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 err="1"/>
              <a:t>el</a:t>
            </a:r>
            <a:r>
              <a:rPr lang="en-CA" sz="4000" i="1" dirty="0"/>
              <a:t> amor </a:t>
            </a:r>
            <a:r>
              <a:rPr lang="en-CA" sz="4000" i="1" dirty="0" err="1"/>
              <a:t>unirá</a:t>
            </a:r>
            <a:br>
              <a:rPr lang="en-CA" sz="4000" dirty="0"/>
            </a:br>
            <a:r>
              <a:rPr lang="en-CA" sz="4000" i="1" dirty="0" err="1"/>
              <a:t>nuestras</a:t>
            </a:r>
            <a:r>
              <a:rPr lang="en-CA" sz="4000" i="1" dirty="0"/>
              <a:t> almas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grato</a:t>
            </a:r>
            <a:r>
              <a:rPr lang="en-CA" sz="4000" i="1" dirty="0"/>
              <a:t> </a:t>
            </a:r>
            <a:r>
              <a:rPr lang="en-CA" sz="4000" i="1" dirty="0" err="1"/>
              <a:t>solaz</a:t>
            </a:r>
            <a:r>
              <a:rPr lang="en-CA" sz="4000" i="1" dirty="0"/>
              <a:t>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86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3353</TotalTime>
  <Words>256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46</cp:revision>
  <dcterms:created xsi:type="dcterms:W3CDTF">2022-05-23T20:34:02Z</dcterms:created>
  <dcterms:modified xsi:type="dcterms:W3CDTF">2022-07-13T20:01:44Z</dcterms:modified>
</cp:coreProperties>
</file>