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Lámpara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Biblia de mi Dios.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Fuente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ardiente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sed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apagará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Hermosa luz,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que con Cristo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3102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alimento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maná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divino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pan.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viajero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carta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celestial.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273189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Hermosa luz,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que con Cristo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562547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testamento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de Jesús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revelación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Dios.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nadie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luz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alcanza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97028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Hermosa luz,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que con Cristo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648389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comprender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voluntad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Palabra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leyes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acatar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10915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Lámpara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mi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senda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es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Hermosa luz,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hasta que con Cristo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Barton</a:t>
            </a:r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047883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5587</TotalTime>
  <Words>339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Helvetica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102</cp:revision>
  <cp:lastPrinted>2023-08-15T22:06:33Z</cp:lastPrinted>
  <dcterms:created xsi:type="dcterms:W3CDTF">2022-05-23T20:34:02Z</dcterms:created>
  <dcterms:modified xsi:type="dcterms:W3CDTF">2023-08-24T16:20:58Z</dcterms:modified>
</cp:coreProperties>
</file>