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5" r:id="rId3"/>
    <p:sldId id="279" r:id="rId4"/>
    <p:sldId id="284" r:id="rId5"/>
    <p:sldId id="280" r:id="rId6"/>
    <p:sldId id="283" r:id="rId7"/>
    <p:sldId id="281" r:id="rId8"/>
    <p:sldId id="28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22/8/23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La bondadosa invitación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La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bondadosa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invitación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acepta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de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tu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Salvador;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no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cierres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 no,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tu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corazón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;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¡oh,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sé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salvo hoy!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Holmes Reed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Ernesto </a:t>
            </a:r>
            <a:r>
              <a:rPr lang="en-US" i="1" dirty="0" err="1"/>
              <a:t>Barocio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La bondadosa invitación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Sí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sé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salvo hoy;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sí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sé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salvo hoy;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ven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pecador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y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sé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salvo hoy.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Holmes Reed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Ernesto </a:t>
            </a:r>
            <a:r>
              <a:rPr lang="en-US" i="1" dirty="0" err="1"/>
              <a:t>Barocio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713528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La bondadosa invitación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Quizá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de un nuevo día la luz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jamás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tus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ojos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mirarán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;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ven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pecador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 ¡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ven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 Jesús!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¡oh,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sé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salvo hoy!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Holmes Reed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Ernesto </a:t>
            </a:r>
            <a:r>
              <a:rPr lang="en-US" i="1" dirty="0" err="1"/>
              <a:t>Barocio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734256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La bondadosa invitación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Sí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sé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salvo hoy;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sí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sé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salvo hoy;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ven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pecador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y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sé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salvo hoy.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Holmes Reed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Ernesto </a:t>
            </a:r>
            <a:r>
              <a:rPr lang="en-US" i="1" dirty="0" err="1"/>
              <a:t>Barocio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597105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La bondadosa invitación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¡Con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cuánto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amor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te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llama: Ven!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al que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por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ti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la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cruz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murió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.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¿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Podrás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aun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rebelde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ser?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¡Oh,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sé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salvo hoy!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Holmes Reed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Ernesto </a:t>
            </a:r>
            <a:r>
              <a:rPr lang="en-US" i="1" dirty="0" err="1"/>
              <a:t>Barocio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731795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La bondadosa invitación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Sí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sé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salvo hoy;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sí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sé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salvo hoy;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ven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pecador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y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sé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salvo hoy.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Holmes Reed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Ernesto </a:t>
            </a:r>
            <a:r>
              <a:rPr lang="en-US" i="1" dirty="0" err="1"/>
              <a:t>Barocio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29384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La bondadosa invitación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Jamás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desecha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al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pecador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que a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Él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acude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por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perdón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;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confía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en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Él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hay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salvación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:</a:t>
            </a:r>
            <a:b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¡oh, </a:t>
            </a:r>
            <a:r>
              <a:rPr lang="en-US" sz="4000" dirty="0" err="1">
                <a:solidFill>
                  <a:srgbClr val="2F2F2F"/>
                </a:solidFill>
                <a:effectLst/>
                <a:latin typeface="Helvetica" pitchFamily="2" charset="0"/>
              </a:rPr>
              <a:t>sé</a:t>
            </a:r>
            <a:r>
              <a:rPr lang="en-US" sz="4000" dirty="0">
                <a:solidFill>
                  <a:srgbClr val="2F2F2F"/>
                </a:solidFill>
                <a:effectLst/>
                <a:latin typeface="Helvetica" pitchFamily="2" charset="0"/>
              </a:rPr>
              <a:t> salvo hoy!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Holmes Reed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Ernesto </a:t>
            </a:r>
            <a:r>
              <a:rPr lang="en-US" i="1" dirty="0" err="1"/>
              <a:t>Barocio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810066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La bondadosa invitación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Sí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sé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salvo hoy;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sí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sé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salvo hoy;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ven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,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pecador</a:t>
            </a:r>
            <a:b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</a:b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y </a:t>
            </a:r>
            <a:r>
              <a:rPr lang="en-US" sz="4000" i="1" dirty="0" err="1">
                <a:solidFill>
                  <a:srgbClr val="2F2F2F"/>
                </a:solidFill>
                <a:effectLst/>
                <a:latin typeface="Helvetica" pitchFamily="2" charset="0"/>
              </a:rPr>
              <a:t>sé</a:t>
            </a:r>
            <a:r>
              <a:rPr lang="en-US" sz="4000" i="1" dirty="0">
                <a:solidFill>
                  <a:srgbClr val="2F2F2F"/>
                </a:solidFill>
                <a:effectLst/>
                <a:latin typeface="Helvetica" pitchFamily="2" charset="0"/>
              </a:rPr>
              <a:t> salvo hoy.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 Holmes Reed</a:t>
            </a:r>
          </a:p>
          <a:p>
            <a:r>
              <a:rPr lang="es-ES_tradnl" i="1" dirty="0"/>
              <a:t>Traducción: </a:t>
            </a:r>
            <a:r>
              <a:rPr lang="en-US" i="1" dirty="0"/>
              <a:t>Ernesto </a:t>
            </a:r>
            <a:r>
              <a:rPr lang="en-US" i="1" dirty="0" err="1"/>
              <a:t>Barocio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9290578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5232</TotalTime>
  <Words>367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83</cp:revision>
  <cp:lastPrinted>2023-08-15T22:06:33Z</cp:lastPrinted>
  <dcterms:created xsi:type="dcterms:W3CDTF">2022-05-23T20:34:02Z</dcterms:created>
  <dcterms:modified xsi:type="dcterms:W3CDTF">2023-08-22T23:31:21Z</dcterms:modified>
</cp:coreProperties>
</file>