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3" r:id="rId3"/>
    <p:sldId id="279" r:id="rId4"/>
    <p:sldId id="282" r:id="rId5"/>
    <p:sldId id="280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Juventud cristiana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Juventud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cristiana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no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dejéis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pasar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vuestra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primavera,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vuestra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bella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edad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;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espera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honra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si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vencéis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al mal;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ora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 vela y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obra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esto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es lo ideal.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G. Tarrant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Thomas M. </a:t>
            </a:r>
            <a:r>
              <a:rPr lang="en-US" i="1" dirty="0" err="1"/>
              <a:t>Westrup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Juventud cristiana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Nunca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gloríes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;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gloria da a Dios.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Permanece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humilde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sigue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al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G. Tarrant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Thomas M. </a:t>
            </a:r>
            <a:r>
              <a:rPr lang="en-US" i="1" dirty="0" err="1"/>
              <a:t>Westrup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20828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Juventud cristiana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Cuanto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ennoblezca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procuradlo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hoy;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para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toda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ofrenda da Dios lo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mejor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;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dad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cabida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todos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al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inmenso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bien;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paz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pureza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y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gozo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hallarás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Él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G. Tarrant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Thomas M. </a:t>
            </a:r>
            <a:r>
              <a:rPr lang="en-US" i="1" dirty="0" err="1"/>
              <a:t>Westrup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13945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Juventud cristiana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Nunca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gloríes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;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gloria da a Dios.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Permanece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humilde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sigue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al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G. Tarrant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Thomas M. </a:t>
            </a:r>
            <a:r>
              <a:rPr lang="en-US" i="1" dirty="0" err="1"/>
              <a:t>Westrup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110165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Juventud cristiana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Del amor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divino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célica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es la luz,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faro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bendecido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astro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de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salud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Dios sin fin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derrama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para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salvación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luz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cada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alma, celestial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calor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G. Tarrant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Thomas M. </a:t>
            </a:r>
            <a:r>
              <a:rPr lang="en-US" i="1" dirty="0" err="1"/>
              <a:t>Westrup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95962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Juventud cristiana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Nunca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gloríes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;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gloria da a Dios.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Permanece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humilde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sigue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al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G. Tarrant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Thomas M. </a:t>
            </a:r>
            <a:r>
              <a:rPr lang="en-US" i="1" dirty="0" err="1"/>
              <a:t>Westrup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07223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5153</TotalTime>
  <Words>287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80</cp:revision>
  <cp:lastPrinted>2023-08-15T22:06:33Z</cp:lastPrinted>
  <dcterms:created xsi:type="dcterms:W3CDTF">2022-05-23T20:34:02Z</dcterms:created>
  <dcterms:modified xsi:type="dcterms:W3CDTF">2023-08-22T22:12:38Z</dcterms:modified>
</cp:coreProperties>
</file>