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4" r:id="rId3"/>
    <p:sldId id="278" r:id="rId4"/>
    <p:sldId id="283" r:id="rId5"/>
    <p:sldId id="279" r:id="rId6"/>
    <p:sldId id="282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Junto a la </a:t>
            </a:r>
            <a:r>
              <a:rPr lang="en-US" sz="4000" dirty="0" err="1"/>
              <a:t>cruz</a:t>
            </a:r>
            <a:r>
              <a:rPr lang="en-US" sz="4000" dirty="0"/>
              <a:t> do Jesús </a:t>
            </a:r>
            <a:r>
              <a:rPr lang="en-US" sz="4000" dirty="0" err="1"/>
              <a:t>murió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junto a la </a:t>
            </a:r>
            <a:r>
              <a:rPr lang="en-US" sz="4000" dirty="0" err="1"/>
              <a:t>cruz</a:t>
            </a:r>
            <a:r>
              <a:rPr lang="en-US" sz="4000" dirty="0"/>
              <a:t> do </a:t>
            </a:r>
            <a:r>
              <a:rPr lang="en-US" sz="4000" dirty="0" err="1"/>
              <a:t>salud</a:t>
            </a:r>
            <a:r>
              <a:rPr lang="en-US" sz="4000" dirty="0"/>
              <a:t> </a:t>
            </a:r>
            <a:r>
              <a:rPr lang="en-US" sz="4000" dirty="0" err="1"/>
              <a:t>pedí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mis </a:t>
            </a:r>
            <a:r>
              <a:rPr lang="en-US" sz="4000" dirty="0" err="1"/>
              <a:t>maldades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perdonó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¡A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gloria!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perdonó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90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Junto a la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donde</a:t>
            </a:r>
            <a:r>
              <a:rPr lang="en-US" sz="4000" dirty="0"/>
              <a:t> le </a:t>
            </a:r>
            <a:r>
              <a:rPr lang="en-US" sz="4000" dirty="0" err="1"/>
              <a:t>busqué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Cuán</a:t>
            </a:r>
            <a:r>
              <a:rPr lang="en-US" sz="4000" dirty="0"/>
              <a:t> admirable </a:t>
            </a:r>
            <a:r>
              <a:rPr lang="en-US" sz="4000" dirty="0" err="1"/>
              <a:t>perdón</a:t>
            </a:r>
            <a:r>
              <a:rPr lang="en-US" sz="4000" dirty="0"/>
              <a:t> me </a:t>
            </a:r>
            <a:r>
              <a:rPr lang="en-US" sz="4000" dirty="0" err="1"/>
              <a:t>dio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con Jesús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viviré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¡A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gloria!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840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perdonó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398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Fuente </a:t>
            </a:r>
            <a:r>
              <a:rPr lang="en-US" sz="4000" dirty="0" err="1"/>
              <a:t>preciosa</a:t>
            </a:r>
            <a:r>
              <a:rPr lang="en-US" sz="4000" dirty="0"/>
              <a:t> de </a:t>
            </a:r>
            <a:r>
              <a:rPr lang="en-US" sz="4000" dirty="0" err="1"/>
              <a:t>salvación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grande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pude</a:t>
            </a:r>
            <a:r>
              <a:rPr lang="en-US" sz="4000" dirty="0"/>
              <a:t> </a:t>
            </a:r>
            <a:r>
              <a:rPr lang="en-US" sz="4000" dirty="0" err="1"/>
              <a:t>hallar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encontrar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 </a:t>
            </a:r>
            <a:r>
              <a:rPr lang="en-US" sz="4000" dirty="0" err="1"/>
              <a:t>perdón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gloria!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772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perdonó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78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/>
              <a:t>Tú, </a:t>
            </a:r>
            <a:r>
              <a:rPr lang="en-US" sz="4000" dirty="0" err="1"/>
              <a:t>pecador</a:t>
            </a:r>
            <a:r>
              <a:rPr lang="en-US" sz="4000" dirty="0"/>
              <a:t>, que </a:t>
            </a:r>
            <a:r>
              <a:rPr lang="en-US" sz="4000" dirty="0" err="1"/>
              <a:t>perdido</a:t>
            </a:r>
            <a:r>
              <a:rPr lang="en-US" sz="4000" dirty="0"/>
              <a:t> </a:t>
            </a:r>
            <a:r>
              <a:rPr lang="en-US" sz="4000" dirty="0" err="1"/>
              <a:t>estás</a:t>
            </a:r>
            <a:br>
              <a:rPr lang="en-US" sz="4000" dirty="0"/>
            </a:br>
            <a:r>
              <a:rPr lang="en-US" sz="4000" dirty="0"/>
              <a:t>hoy </a:t>
            </a:r>
            <a:r>
              <a:rPr lang="en-US" sz="4000" dirty="0" err="1"/>
              <a:t>esta</a:t>
            </a:r>
            <a:r>
              <a:rPr lang="en-US" sz="4000" dirty="0"/>
              <a:t> </a:t>
            </a:r>
            <a:r>
              <a:rPr lang="en-US" sz="4000" dirty="0" err="1"/>
              <a:t>fuente</a:t>
            </a:r>
            <a:r>
              <a:rPr lang="en-US" sz="4000" dirty="0"/>
              <a:t>, </a:t>
            </a:r>
            <a:r>
              <a:rPr lang="en-US" sz="4000" dirty="0" err="1"/>
              <a:t>ven</a:t>
            </a:r>
            <a:r>
              <a:rPr lang="en-US" sz="4000" dirty="0"/>
              <a:t> a </a:t>
            </a:r>
            <a:r>
              <a:rPr lang="en-US" sz="4000" dirty="0" err="1"/>
              <a:t>buscar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Paz y </a:t>
            </a:r>
            <a:r>
              <a:rPr lang="en-US" sz="4000" dirty="0" err="1"/>
              <a:t>perdón</a:t>
            </a:r>
            <a:r>
              <a:rPr lang="en-US" sz="4000" dirty="0"/>
              <a:t> </a:t>
            </a:r>
            <a:r>
              <a:rPr lang="en-US" sz="4000" dirty="0" err="1"/>
              <a:t>encontrar</a:t>
            </a:r>
            <a:r>
              <a:rPr lang="en-US" sz="4000" dirty="0"/>
              <a:t> </a:t>
            </a:r>
            <a:r>
              <a:rPr lang="en-US" sz="4000" dirty="0" err="1"/>
              <a:t>podrás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¡A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gloria!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170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Junto a la cruz do Jesús murió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Elisha</a:t>
            </a:r>
            <a:r>
              <a:rPr lang="es-ES_tradnl" i="1" dirty="0"/>
              <a:t> A. Hoffman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mis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maldades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perdonó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gloria!</a:t>
            </a:r>
          </a:p>
          <a:p>
            <a:pPr algn="ctr"/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37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4805</TotalTime>
  <Words>430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63</cp:revision>
  <cp:lastPrinted>2023-08-15T22:06:33Z</cp:lastPrinted>
  <dcterms:created xsi:type="dcterms:W3CDTF">2022-05-23T20:34:02Z</dcterms:created>
  <dcterms:modified xsi:type="dcterms:W3CDTF">2023-08-17T15:17:21Z</dcterms:modified>
</cp:coreProperties>
</file>