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es mi Rey soberano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Jesús es mi Rey </a:t>
            </a:r>
            <a:r>
              <a:rPr lang="en-CA" sz="4000" dirty="0" err="1"/>
              <a:t>soberano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mi </a:t>
            </a:r>
            <a:r>
              <a:rPr lang="en-CA" sz="4000" dirty="0" err="1"/>
              <a:t>gozo</a:t>
            </a:r>
            <a:r>
              <a:rPr lang="en-CA" sz="4000" dirty="0"/>
              <a:t> es </a:t>
            </a:r>
            <a:r>
              <a:rPr lang="en-CA" sz="4000" dirty="0" err="1"/>
              <a:t>cantar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loor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es Rey y me </a:t>
            </a:r>
            <a:r>
              <a:rPr lang="en-CA" sz="4000" dirty="0" err="1"/>
              <a:t>ve</a:t>
            </a:r>
            <a:r>
              <a:rPr lang="en-CA" sz="4000" dirty="0"/>
              <a:t> </a:t>
            </a:r>
            <a:r>
              <a:rPr lang="en-CA" sz="4000" dirty="0" err="1"/>
              <a:t>cual</a:t>
            </a:r>
            <a:r>
              <a:rPr lang="en-CA" sz="4000" dirty="0"/>
              <a:t> </a:t>
            </a:r>
            <a:r>
              <a:rPr lang="en-CA" sz="4000" dirty="0" err="1"/>
              <a:t>hermano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es Rey y me </a:t>
            </a:r>
            <a:r>
              <a:rPr lang="en-CA" sz="4000" dirty="0" err="1"/>
              <a:t>imparte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es mi Rey soberano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 err="1"/>
              <a:t>Dejando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trono</a:t>
            </a:r>
            <a:r>
              <a:rPr lang="en-CA" sz="4000" dirty="0"/>
              <a:t> de gloria,</a:t>
            </a:r>
            <a:br>
              <a:rPr lang="en-CA" sz="4000" dirty="0"/>
            </a:br>
            <a:r>
              <a:rPr lang="en-CA" sz="4000" dirty="0"/>
              <a:t>me vino a </a:t>
            </a:r>
            <a:r>
              <a:rPr lang="en-CA" sz="4000" dirty="0" err="1"/>
              <a:t>sacar</a:t>
            </a:r>
            <a:r>
              <a:rPr lang="en-CA" sz="4000" dirty="0"/>
              <a:t> de la </a:t>
            </a:r>
            <a:r>
              <a:rPr lang="en-CA" sz="4000" dirty="0" err="1"/>
              <a:t>escoria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yo</a:t>
            </a:r>
            <a:r>
              <a:rPr lang="en-CA" sz="4000" dirty="0"/>
              <a:t> soy </a:t>
            </a:r>
            <a:r>
              <a:rPr lang="en-CA" sz="4000" dirty="0" err="1"/>
              <a:t>feliz</a:t>
            </a:r>
            <a:r>
              <a:rPr lang="en-CA" sz="4000" dirty="0"/>
              <a:t>, y </a:t>
            </a:r>
            <a:r>
              <a:rPr lang="en-CA" sz="4000" dirty="0" err="1"/>
              <a:t>yo</a:t>
            </a:r>
            <a:r>
              <a:rPr lang="en-CA" sz="4000" dirty="0"/>
              <a:t> soy </a:t>
            </a:r>
            <a:r>
              <a:rPr lang="en-CA" sz="4000" dirty="0" err="1"/>
              <a:t>feliz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624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es mi Rey soberano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/>
              <a:t>Jesús es mi Amigo </a:t>
            </a:r>
            <a:r>
              <a:rPr lang="en-CA" sz="4000" dirty="0" err="1"/>
              <a:t>anhelado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en</a:t>
            </a:r>
            <a:r>
              <a:rPr lang="en-CA" sz="4000" dirty="0"/>
              <a:t> sombras o </a:t>
            </a:r>
            <a:r>
              <a:rPr lang="en-CA" sz="4000" dirty="0" err="1"/>
              <a:t>en</a:t>
            </a:r>
            <a:r>
              <a:rPr lang="en-CA" sz="4000" dirty="0"/>
              <a:t> luz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va</a:t>
            </a:r>
            <a:br>
              <a:rPr lang="en-CA" sz="4000" dirty="0"/>
            </a:br>
            <a:r>
              <a:rPr lang="en-CA" sz="4000" dirty="0" err="1"/>
              <a:t>paciente</a:t>
            </a:r>
            <a:r>
              <a:rPr lang="en-CA" sz="4000" dirty="0"/>
              <a:t> y </a:t>
            </a:r>
            <a:r>
              <a:rPr lang="en-CA" sz="4000" dirty="0" err="1"/>
              <a:t>humilde</a:t>
            </a:r>
            <a:r>
              <a:rPr lang="en-CA" sz="4000" dirty="0"/>
              <a:t> a mi </a:t>
            </a:r>
            <a:r>
              <a:rPr lang="en-CA" sz="4000" dirty="0" err="1"/>
              <a:t>lado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ayuda</a:t>
            </a:r>
            <a:r>
              <a:rPr lang="en-CA" sz="4000" dirty="0"/>
              <a:t> y </a:t>
            </a:r>
            <a:r>
              <a:rPr lang="en-CA" sz="4000" dirty="0" err="1"/>
              <a:t>socorro</a:t>
            </a:r>
            <a:r>
              <a:rPr lang="en-CA" sz="4000" dirty="0"/>
              <a:t> me da.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737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es mi Rey soberano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/>
              <a:t>Por </a:t>
            </a:r>
            <a:r>
              <a:rPr lang="en-CA" sz="4000" dirty="0" err="1"/>
              <a:t>eso</a:t>
            </a:r>
            <a:r>
              <a:rPr lang="en-CA" sz="4000" dirty="0"/>
              <a:t> </a:t>
            </a:r>
            <a:r>
              <a:rPr lang="en-CA" sz="4000" dirty="0" err="1"/>
              <a:t>constante</a:t>
            </a:r>
            <a:r>
              <a:rPr lang="en-CA" sz="4000" dirty="0"/>
              <a:t> lo </a:t>
            </a:r>
            <a:r>
              <a:rPr lang="en-CA" sz="4000" dirty="0" err="1"/>
              <a:t>sigo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por</a:t>
            </a:r>
            <a:r>
              <a:rPr lang="en-CA" sz="4000" dirty="0"/>
              <a:t> que </a:t>
            </a:r>
            <a:r>
              <a:rPr lang="en-CA" sz="4000" dirty="0" err="1"/>
              <a:t>Él</a:t>
            </a:r>
            <a:r>
              <a:rPr lang="en-CA" sz="4000" dirty="0"/>
              <a:t> es mi Rey y mi Amigo,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yo</a:t>
            </a:r>
            <a:r>
              <a:rPr lang="en-CA" sz="4000" dirty="0"/>
              <a:t> soy </a:t>
            </a:r>
            <a:r>
              <a:rPr lang="en-CA" sz="4000" dirty="0" err="1"/>
              <a:t>feliz</a:t>
            </a:r>
            <a:r>
              <a:rPr lang="en-CA" sz="4000" dirty="0"/>
              <a:t>, y </a:t>
            </a:r>
            <a:r>
              <a:rPr lang="en-CA" sz="4000" dirty="0" err="1"/>
              <a:t>yo</a:t>
            </a:r>
            <a:r>
              <a:rPr lang="en-CA" sz="4000" dirty="0"/>
              <a:t> soy </a:t>
            </a:r>
            <a:r>
              <a:rPr lang="en-CA" sz="4000" dirty="0" err="1"/>
              <a:t>feliz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67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es mi Rey soberano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 err="1"/>
              <a:t>Señor</a:t>
            </a:r>
            <a:r>
              <a:rPr lang="en-CA" sz="4000" dirty="0"/>
              <a:t>, ¿</a:t>
            </a:r>
            <a:r>
              <a:rPr lang="en-CA" sz="4000" dirty="0" err="1"/>
              <a:t>qué</a:t>
            </a:r>
            <a:r>
              <a:rPr lang="en-CA" sz="4000" dirty="0"/>
              <a:t> </a:t>
            </a:r>
            <a:r>
              <a:rPr lang="en-CA" sz="4000" dirty="0" err="1"/>
              <a:t>pudiera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darte</a:t>
            </a:r>
            <a:br>
              <a:rPr lang="en-CA" sz="4000" dirty="0"/>
            </a:b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tanta</a:t>
            </a:r>
            <a:r>
              <a:rPr lang="en-CA" sz="4000" dirty="0"/>
              <a:t> </a:t>
            </a:r>
            <a:r>
              <a:rPr lang="en-CA" sz="4000" dirty="0" err="1"/>
              <a:t>bondad</a:t>
            </a:r>
            <a:r>
              <a:rPr lang="en-CA" sz="4000" dirty="0"/>
              <a:t> para </a:t>
            </a:r>
            <a:r>
              <a:rPr lang="en-CA" sz="4000" dirty="0" err="1"/>
              <a:t>mí</a:t>
            </a:r>
            <a:r>
              <a:rPr lang="en-CA" sz="4000" dirty="0"/>
              <a:t>?</a:t>
            </a:r>
            <a:br>
              <a:rPr lang="en-CA" sz="4000" dirty="0"/>
            </a:br>
            <a:r>
              <a:rPr lang="en-CA" sz="4000" dirty="0"/>
              <a:t>¿Me basta </a:t>
            </a:r>
            <a:r>
              <a:rPr lang="en-CA" sz="4000" dirty="0" err="1"/>
              <a:t>servirte</a:t>
            </a:r>
            <a:r>
              <a:rPr lang="en-CA" sz="4000" dirty="0"/>
              <a:t> y </a:t>
            </a:r>
            <a:r>
              <a:rPr lang="en-CA" sz="4000" dirty="0" err="1"/>
              <a:t>amarte</a:t>
            </a:r>
            <a:r>
              <a:rPr lang="en-CA" sz="4000" dirty="0"/>
              <a:t>?</a:t>
            </a:r>
            <a:br>
              <a:rPr lang="en-CA" sz="4000" dirty="0"/>
            </a:br>
            <a:r>
              <a:rPr lang="en-CA" sz="4000" dirty="0"/>
              <a:t>¿Es </a:t>
            </a:r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entregarme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a </a:t>
            </a:r>
            <a:r>
              <a:rPr lang="en-CA" sz="4000" dirty="0" err="1"/>
              <a:t>ti</a:t>
            </a:r>
            <a:r>
              <a:rPr lang="en-CA" sz="4000" dirty="0"/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476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es mi Rey soberano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 err="1"/>
              <a:t>Entonces</a:t>
            </a:r>
            <a:r>
              <a:rPr lang="en-CA" sz="4000" dirty="0"/>
              <a:t>, </a:t>
            </a:r>
            <a:r>
              <a:rPr lang="en-CA" sz="4000" dirty="0" err="1"/>
              <a:t>acepta</a:t>
            </a:r>
            <a:r>
              <a:rPr lang="en-CA" sz="4000" dirty="0"/>
              <a:t> mi </a:t>
            </a:r>
            <a:r>
              <a:rPr lang="en-CA" sz="4000" dirty="0" err="1"/>
              <a:t>vida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a </a:t>
            </a:r>
            <a:r>
              <a:rPr lang="en-CA" sz="4000" dirty="0" err="1"/>
              <a:t>Ti</a:t>
            </a:r>
            <a:r>
              <a:rPr lang="en-CA" sz="4000" dirty="0"/>
              <a:t> </a:t>
            </a:r>
            <a:r>
              <a:rPr lang="en-CA" sz="4000" dirty="0" err="1"/>
              <a:t>sólo</a:t>
            </a:r>
            <a:r>
              <a:rPr lang="en-CA" sz="4000" dirty="0"/>
              <a:t> </a:t>
            </a:r>
            <a:r>
              <a:rPr lang="en-CA" sz="4000" dirty="0" err="1"/>
              <a:t>queda</a:t>
            </a:r>
            <a:r>
              <a:rPr lang="en-CA" sz="4000" dirty="0"/>
              <a:t> </a:t>
            </a:r>
            <a:r>
              <a:rPr lang="en-CA" sz="4000" dirty="0" err="1"/>
              <a:t>rendida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soy </a:t>
            </a:r>
            <a:r>
              <a:rPr lang="en-CA" sz="4000" dirty="0" err="1"/>
              <a:t>feliz</a:t>
            </a:r>
            <a:r>
              <a:rPr lang="en-CA" sz="4000" dirty="0"/>
              <a:t>, </a:t>
            </a:r>
            <a:r>
              <a:rPr lang="en-CA" sz="4000" dirty="0" err="1"/>
              <a:t>pues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soy </a:t>
            </a:r>
            <a:r>
              <a:rPr lang="en-CA" sz="4000" dirty="0" err="1"/>
              <a:t>feliz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Ti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23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3708</TotalTime>
  <Words>280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57</cp:revision>
  <dcterms:created xsi:type="dcterms:W3CDTF">2022-05-23T20:34:02Z</dcterms:created>
  <dcterms:modified xsi:type="dcterms:W3CDTF">2022-07-19T17:07:09Z</dcterms:modified>
</cp:coreProperties>
</file>