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Jesús del hombre </a:t>
            </a:r>
            <a:r>
              <a:rPr lang="en-US" sz="6000" dirty="0" err="1"/>
              <a:t>Hijo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Jesús, del hombre </a:t>
            </a:r>
            <a:r>
              <a:rPr lang="en-US" sz="4000" dirty="0" err="1"/>
              <a:t>Hijo</a:t>
            </a:r>
            <a:r>
              <a:rPr lang="en-US" sz="4000" dirty="0"/>
              <a:t>, del hombre Redentor;</a:t>
            </a:r>
            <a:br>
              <a:rPr lang="en-US" sz="4000" dirty="0"/>
            </a:br>
            <a:r>
              <a:rPr lang="en-US" sz="4000" dirty="0"/>
              <a:t>Amigo del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sufre</a:t>
            </a:r>
            <a:r>
              <a:rPr lang="en-US" sz="4000" dirty="0"/>
              <a:t>, </a:t>
            </a:r>
            <a:r>
              <a:rPr lang="en-US" sz="4000" dirty="0" err="1"/>
              <a:t>bendito</a:t>
            </a:r>
            <a:r>
              <a:rPr lang="en-US" sz="4000" dirty="0"/>
              <a:t> Salvador:</a:t>
            </a:r>
            <a:br>
              <a:rPr lang="en-US" sz="4000" dirty="0"/>
            </a:br>
            <a:r>
              <a:rPr lang="en-US" sz="4000" dirty="0" err="1"/>
              <a:t>permite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exponga</a:t>
            </a:r>
            <a:r>
              <a:rPr lang="en-US" sz="4000" dirty="0"/>
              <a:t> mi triste </a:t>
            </a:r>
            <a:r>
              <a:rPr lang="en-US" sz="4000" dirty="0" err="1"/>
              <a:t>condición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ve</a:t>
            </a:r>
            <a:r>
              <a:rPr lang="en-US" sz="4000" dirty="0"/>
              <a:t> lo </a:t>
            </a:r>
            <a:r>
              <a:rPr lang="en-US" sz="4000" dirty="0" err="1"/>
              <a:t>que</a:t>
            </a:r>
            <a:r>
              <a:rPr lang="en-US" sz="4000" dirty="0"/>
              <a:t> me </a:t>
            </a:r>
            <a:r>
              <a:rPr lang="en-US" sz="4000" dirty="0" err="1"/>
              <a:t>falta</a:t>
            </a:r>
            <a:r>
              <a:rPr lang="en-US" sz="4000" dirty="0"/>
              <a:t> </a:t>
            </a:r>
            <a:r>
              <a:rPr lang="en-US" sz="4000" dirty="0" err="1"/>
              <a:t>sabiendo</a:t>
            </a:r>
            <a:r>
              <a:rPr lang="en-US" sz="4000" dirty="0"/>
              <a:t> lo </a:t>
            </a:r>
            <a:r>
              <a:rPr lang="en-US" sz="4000" dirty="0" err="1"/>
              <a:t>que</a:t>
            </a:r>
            <a:r>
              <a:rPr lang="en-US" sz="4000" dirty="0"/>
              <a:t> soy.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6219-07AB-7FA8-10ED-9B9AFD337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CA0B2A0-64B2-8609-9F68-9A2690A5C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7A78C8-8397-2240-7110-74B53041AE8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90A3974-156B-2957-E3AC-72D389B0D41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42341A-20B0-C8D0-B7BF-5253FCC961F5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Jesús del hombre </a:t>
            </a:r>
            <a:r>
              <a:rPr lang="en-US" sz="6000" dirty="0" err="1"/>
              <a:t>Hijo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44BCFC-A987-DAA8-6FB6-EE3C04D0CA4E}"/>
              </a:ext>
            </a:extLst>
          </p:cNvPr>
          <p:cNvSpPr txBox="1"/>
          <p:nvPr/>
        </p:nvSpPr>
        <p:spPr>
          <a:xfrm>
            <a:off x="481914" y="1202587"/>
            <a:ext cx="2937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2B7DF2-56ED-468E-06A9-18C6658F949F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 err="1"/>
              <a:t>Altivo</a:t>
            </a:r>
            <a:r>
              <a:rPr lang="en-US" sz="4000" dirty="0"/>
              <a:t> y </a:t>
            </a:r>
            <a:r>
              <a:rPr lang="en-US" sz="4000" dirty="0" err="1"/>
              <a:t>poseído</a:t>
            </a:r>
            <a:r>
              <a:rPr lang="en-US" sz="4000" dirty="0"/>
              <a:t> de </a:t>
            </a:r>
            <a:r>
              <a:rPr lang="en-US" sz="4000" dirty="0" err="1"/>
              <a:t>propia</a:t>
            </a:r>
            <a:r>
              <a:rPr lang="en-US" sz="4000" dirty="0"/>
              <a:t> </a:t>
            </a:r>
            <a:r>
              <a:rPr lang="en-US" sz="4000" dirty="0" err="1"/>
              <a:t>estimación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con paso </a:t>
            </a:r>
            <a:r>
              <a:rPr lang="en-US" sz="4000" dirty="0" err="1"/>
              <a:t>vacilante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tus</a:t>
            </a:r>
            <a:r>
              <a:rPr lang="en-US" sz="4000" dirty="0"/>
              <a:t> </a:t>
            </a:r>
            <a:r>
              <a:rPr lang="en-US" sz="4000" dirty="0" err="1"/>
              <a:t>senderos</a:t>
            </a:r>
            <a:r>
              <a:rPr lang="en-US" sz="4000" dirty="0"/>
              <a:t> </a:t>
            </a:r>
            <a:r>
              <a:rPr lang="en-US" sz="4000" dirty="0" err="1"/>
              <a:t>voy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Me </a:t>
            </a:r>
            <a:r>
              <a:rPr lang="en-US" sz="4000" dirty="0" err="1"/>
              <a:t>falta</a:t>
            </a:r>
            <a:r>
              <a:rPr lang="en-US" sz="4000" dirty="0"/>
              <a:t> ser </a:t>
            </a:r>
            <a:r>
              <a:rPr lang="en-US" sz="4000" dirty="0" err="1"/>
              <a:t>humilde</a:t>
            </a:r>
            <a:r>
              <a:rPr lang="en-US" sz="4000" dirty="0"/>
              <a:t> me </a:t>
            </a:r>
            <a:r>
              <a:rPr lang="en-US" sz="4000" dirty="0" err="1"/>
              <a:t>falta</a:t>
            </a:r>
            <a:r>
              <a:rPr lang="en-US" sz="4000" dirty="0"/>
              <a:t> </a:t>
            </a:r>
            <a:r>
              <a:rPr lang="en-US" sz="4000" dirty="0" err="1"/>
              <a:t>abnegación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me </a:t>
            </a:r>
            <a:r>
              <a:rPr lang="en-US" sz="4000" dirty="0" err="1"/>
              <a:t>falta</a:t>
            </a:r>
            <a:r>
              <a:rPr lang="en-US" sz="4000" dirty="0"/>
              <a:t> </a:t>
            </a:r>
            <a:r>
              <a:rPr lang="en-US" sz="4000" dirty="0" err="1"/>
              <a:t>ardiente</a:t>
            </a:r>
            <a:r>
              <a:rPr lang="en-US" sz="4000" dirty="0"/>
              <a:t> </a:t>
            </a:r>
            <a:r>
              <a:rPr lang="en-US" sz="4000" dirty="0" err="1"/>
              <a:t>celo</a:t>
            </a:r>
            <a:r>
              <a:rPr lang="en-US" sz="4000" dirty="0"/>
              <a:t> y </a:t>
            </a:r>
            <a:r>
              <a:rPr lang="en-US" sz="4000" dirty="0" err="1"/>
              <a:t>más</a:t>
            </a:r>
            <a:r>
              <a:rPr lang="en-US" sz="4000" dirty="0"/>
              <a:t> </a:t>
            </a:r>
            <a:r>
              <a:rPr lang="en-US" sz="4000" dirty="0" err="1"/>
              <a:t>consagración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27FC33-74F7-C96C-8157-A6C86E6FE25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3566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81DE3-4131-AE5B-6100-ECD9041AC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95CBE93-14E2-C9CB-9D37-7ACA4E226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B28DE1-82C5-DD13-C406-E2A83D05567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61DBEF6-56EE-9106-CBD6-8549FD87E7D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68301F-3A3F-E9A3-97CB-509484353443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Jesús del hombre </a:t>
            </a:r>
            <a:r>
              <a:rPr lang="en-US" sz="6000" dirty="0" err="1"/>
              <a:t>Hijo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F3C02B-1D32-977B-F313-859DDDFD7E44}"/>
              </a:ext>
            </a:extLst>
          </p:cNvPr>
          <p:cNvSpPr txBox="1"/>
          <p:nvPr/>
        </p:nvSpPr>
        <p:spPr>
          <a:xfrm>
            <a:off x="481914" y="1202587"/>
            <a:ext cx="2937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88996C-E80B-2704-AA3E-DC3C49EC2723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leo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Palabra, la </a:t>
            </a:r>
            <a:r>
              <a:rPr lang="en-US" sz="4000" dirty="0" err="1"/>
              <a:t>estudio</a:t>
            </a:r>
            <a:r>
              <a:rPr lang="en-US" sz="4000" dirty="0"/>
              <a:t> con ardor,</a:t>
            </a:r>
            <a:br>
              <a:rPr lang="en-US" sz="4000" dirty="0"/>
            </a:br>
            <a:r>
              <a:rPr lang="en-US" sz="4000" dirty="0" err="1"/>
              <a:t>ilustro</a:t>
            </a:r>
            <a:r>
              <a:rPr lang="en-US" sz="4000" dirty="0"/>
              <a:t> </a:t>
            </a:r>
            <a:r>
              <a:rPr lang="en-US" sz="4000" dirty="0" err="1"/>
              <a:t>así</a:t>
            </a:r>
            <a:r>
              <a:rPr lang="en-US" sz="4000" dirty="0"/>
              <a:t> mi </a:t>
            </a:r>
            <a:r>
              <a:rPr lang="en-US" sz="4000" dirty="0" err="1"/>
              <a:t>mente</a:t>
            </a:r>
            <a:r>
              <a:rPr lang="en-US" sz="4000" dirty="0"/>
              <a:t>, mas </a:t>
            </a:r>
            <a:r>
              <a:rPr lang="en-US" sz="4000" dirty="0" err="1"/>
              <a:t>en</a:t>
            </a:r>
            <a:r>
              <a:rPr lang="en-US" sz="4000" dirty="0"/>
              <a:t> mi </a:t>
            </a:r>
            <a:r>
              <a:rPr lang="en-US" sz="4000" dirty="0" err="1"/>
              <a:t>corazón</a:t>
            </a:r>
            <a:br>
              <a:rPr lang="en-US" sz="4000" dirty="0"/>
            </a:br>
            <a:r>
              <a:rPr lang="en-US" sz="4000" dirty="0"/>
              <a:t>no </a:t>
            </a:r>
            <a:r>
              <a:rPr lang="en-US" sz="4000" dirty="0" err="1"/>
              <a:t>abunda</a:t>
            </a:r>
            <a:r>
              <a:rPr lang="en-US" sz="4000" dirty="0"/>
              <a:t> </a:t>
            </a:r>
            <a:r>
              <a:rPr lang="en-US" sz="4000" dirty="0" err="1"/>
              <a:t>aquella</a:t>
            </a:r>
            <a:r>
              <a:rPr lang="en-US" sz="4000" dirty="0"/>
              <a:t> </a:t>
            </a:r>
            <a:r>
              <a:rPr lang="en-US" sz="4000" dirty="0" err="1"/>
              <a:t>ciencia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da tan </a:t>
            </a:r>
            <a:r>
              <a:rPr lang="en-US" sz="4000" dirty="0" err="1"/>
              <a:t>sólo</a:t>
            </a:r>
            <a:r>
              <a:rPr lang="en-US" sz="4000" dirty="0"/>
              <a:t> Dios;</a:t>
            </a:r>
            <a:br>
              <a:rPr lang="en-US" sz="4000" dirty="0"/>
            </a:br>
            <a:r>
              <a:rPr lang="en-US" sz="4000" dirty="0"/>
              <a:t>me </a:t>
            </a:r>
            <a:r>
              <a:rPr lang="en-US" sz="4000" dirty="0" err="1"/>
              <a:t>falta</a:t>
            </a:r>
            <a:r>
              <a:rPr lang="en-US" sz="4000" dirty="0"/>
              <a:t> luz y </a:t>
            </a:r>
            <a:r>
              <a:rPr lang="en-US" sz="4000" dirty="0" err="1"/>
              <a:t>gracia</a:t>
            </a:r>
            <a:r>
              <a:rPr lang="en-US" sz="4000" dirty="0"/>
              <a:t>; ¡Oh, </a:t>
            </a:r>
            <a:r>
              <a:rPr lang="en-US" sz="4000" dirty="0" err="1"/>
              <a:t>dámelas</a:t>
            </a:r>
            <a:r>
              <a:rPr lang="en-US" sz="4000" dirty="0"/>
              <a:t>, </a:t>
            </a:r>
            <a:r>
              <a:rPr lang="en-US" sz="4000" dirty="0" err="1"/>
              <a:t>Señor</a:t>
            </a:r>
            <a:r>
              <a:rPr lang="en-US" sz="4000" dirty="0"/>
              <a:t>!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087AEA4-ADE6-0283-502D-51C8E96DDC6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046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6EA29-CA75-58A0-42A0-71841A32F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D316F4B-8E0F-5958-6915-5C4867425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5D8B10-59F3-4BDB-1E22-61482202076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031314E-2AB0-65CB-27EA-F43D5C7F75A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06BF1D-D726-DEA3-D0C7-4D4827DBA5C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Jesús del hombre </a:t>
            </a:r>
            <a:r>
              <a:rPr lang="en-US" sz="6000" dirty="0" err="1"/>
              <a:t>Hijo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4A8DED-DA87-32A2-BC05-AAEBD920894B}"/>
              </a:ext>
            </a:extLst>
          </p:cNvPr>
          <p:cNvSpPr txBox="1"/>
          <p:nvPr/>
        </p:nvSpPr>
        <p:spPr>
          <a:xfrm>
            <a:off x="481914" y="1202587"/>
            <a:ext cx="2937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1DBDCC-C1D7-F40D-1194-5DAA814B4FA8}"/>
              </a:ext>
            </a:extLst>
          </p:cNvPr>
          <p:cNvSpPr/>
          <p:nvPr/>
        </p:nvSpPr>
        <p:spPr>
          <a:xfrm>
            <a:off x="939453" y="2192927"/>
            <a:ext cx="10333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/>
              <a:t>Jesús, del hombre </a:t>
            </a:r>
            <a:r>
              <a:rPr lang="en-US" sz="4000" dirty="0" err="1"/>
              <a:t>Hijo</a:t>
            </a:r>
            <a:r>
              <a:rPr lang="en-US" sz="4000" dirty="0"/>
              <a:t>, </a:t>
            </a:r>
            <a:r>
              <a:rPr lang="en-US" sz="4000" dirty="0" err="1"/>
              <a:t>bendito</a:t>
            </a:r>
            <a:r>
              <a:rPr lang="en-US" sz="4000" dirty="0"/>
              <a:t> Salvador,</a:t>
            </a:r>
            <a:br>
              <a:rPr lang="en-US" sz="4000" dirty="0"/>
            </a:br>
            <a:r>
              <a:rPr lang="en-US" sz="4000" dirty="0" err="1"/>
              <a:t>ya</a:t>
            </a:r>
            <a:r>
              <a:rPr lang="en-US" sz="4000" dirty="0"/>
              <a:t> </a:t>
            </a:r>
            <a:r>
              <a:rPr lang="en-US" sz="4000" dirty="0" err="1"/>
              <a:t>ves</a:t>
            </a:r>
            <a:r>
              <a:rPr lang="en-US" sz="4000" dirty="0"/>
              <a:t> </a:t>
            </a:r>
            <a:r>
              <a:rPr lang="en-US" sz="4000" dirty="0" err="1"/>
              <a:t>cuánto</a:t>
            </a:r>
            <a:r>
              <a:rPr lang="en-US" sz="4000" dirty="0"/>
              <a:t> me </a:t>
            </a:r>
            <a:r>
              <a:rPr lang="en-US" sz="4000" dirty="0" err="1"/>
              <a:t>falta</a:t>
            </a:r>
            <a:r>
              <a:rPr lang="en-US" sz="4000" dirty="0"/>
              <a:t>, </a:t>
            </a:r>
            <a:r>
              <a:rPr lang="en-US" sz="4000" dirty="0" err="1"/>
              <a:t>ya</a:t>
            </a:r>
            <a:r>
              <a:rPr lang="en-US" sz="4000" dirty="0"/>
              <a:t> </a:t>
            </a:r>
            <a:r>
              <a:rPr lang="en-US" sz="4000" dirty="0" err="1"/>
              <a:t>ves</a:t>
            </a:r>
            <a:r>
              <a:rPr lang="en-US" sz="4000" dirty="0"/>
              <a:t> </a:t>
            </a:r>
            <a:r>
              <a:rPr lang="en-US" sz="4000" dirty="0" err="1"/>
              <a:t>cuán</a:t>
            </a:r>
            <a:r>
              <a:rPr lang="en-US" sz="4000" dirty="0"/>
              <a:t> </a:t>
            </a:r>
            <a:r>
              <a:rPr lang="en-US" sz="4000" dirty="0" err="1"/>
              <a:t>pobre</a:t>
            </a:r>
            <a:r>
              <a:rPr lang="en-US" sz="4000" dirty="0"/>
              <a:t> soy.</a:t>
            </a:r>
            <a:br>
              <a:rPr lang="en-US" sz="4000" dirty="0"/>
            </a:br>
            <a:r>
              <a:rPr lang="en-US" sz="4000" dirty="0"/>
              <a:t>A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piedad</a:t>
            </a:r>
            <a:r>
              <a:rPr lang="en-US" sz="4000" dirty="0"/>
              <a:t> me </a:t>
            </a:r>
            <a:r>
              <a:rPr lang="en-US" sz="4000" dirty="0" err="1"/>
              <a:t>entrego</a:t>
            </a:r>
            <a:r>
              <a:rPr lang="en-US" sz="4000" dirty="0"/>
              <a:t>, de </a:t>
            </a:r>
            <a:r>
              <a:rPr lang="en-US" sz="4000" dirty="0" err="1"/>
              <a:t>mí</a:t>
            </a:r>
            <a:r>
              <a:rPr lang="en-US" sz="4000" dirty="0"/>
              <a:t> ten </a:t>
            </a:r>
            <a:r>
              <a:rPr lang="en-US" sz="4000" dirty="0" err="1"/>
              <a:t>compasión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Tú </a:t>
            </a:r>
            <a:r>
              <a:rPr lang="en-US" sz="4000" dirty="0" err="1"/>
              <a:t>puedes</a:t>
            </a:r>
            <a:r>
              <a:rPr lang="en-US" sz="4000" dirty="0"/>
              <a:t> </a:t>
            </a:r>
            <a:r>
              <a:rPr lang="en-US" sz="4000" dirty="0" err="1"/>
              <a:t>darme</a:t>
            </a:r>
            <a:r>
              <a:rPr lang="en-US" sz="4000" dirty="0"/>
              <a:t> </a:t>
            </a:r>
            <a:r>
              <a:rPr lang="en-US" sz="4000" dirty="0" err="1"/>
              <a:t>todo</a:t>
            </a:r>
            <a:r>
              <a:rPr lang="en-US" sz="4000" dirty="0"/>
              <a:t>; ¡Oh, </a:t>
            </a:r>
            <a:r>
              <a:rPr lang="en-US" sz="4000" dirty="0" err="1"/>
              <a:t>dámelo</a:t>
            </a:r>
            <a:r>
              <a:rPr lang="en-US" sz="4000" dirty="0"/>
              <a:t>, </a:t>
            </a:r>
            <a:r>
              <a:rPr lang="en-US" sz="4000" dirty="0" err="1"/>
              <a:t>Señor</a:t>
            </a:r>
            <a:r>
              <a:rPr lang="en-US" sz="4000" dirty="0"/>
              <a:t>!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9F805B-16FD-C70E-7436-3F8FCE7671A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6386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2088</TotalTime>
  <Words>234</Words>
  <Application>Microsoft Macintosh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27</cp:revision>
  <dcterms:created xsi:type="dcterms:W3CDTF">2025-09-15T20:15:43Z</dcterms:created>
  <dcterms:modified xsi:type="dcterms:W3CDTF">2025-10-27T16:20:52Z</dcterms:modified>
</cp:coreProperties>
</file>