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9" r:id="rId3"/>
    <p:sldId id="263" r:id="rId4"/>
    <p:sldId id="268" r:id="rId5"/>
    <p:sldId id="264" r:id="rId6"/>
    <p:sldId id="267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Jesús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borró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sangre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derramar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bondad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revelar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probó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22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protección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asilo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aflicción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Amigo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dolor.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9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probó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88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Ningún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peligro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temeré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conmigo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911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probó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046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Jesús,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alabaré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alegre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anunciaré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56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Jesús borró ya mi maldad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probó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endParaRPr lang="en-US" sz="4000" i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788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1359</TotalTime>
  <Words>350</Words>
  <Application>Microsoft Macintosh PowerPoint</Application>
  <PresentationFormat>Widescreen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28</cp:revision>
  <dcterms:created xsi:type="dcterms:W3CDTF">2022-05-23T20:34:02Z</dcterms:created>
  <dcterms:modified xsi:type="dcterms:W3CDTF">2023-09-01T20:13:51Z</dcterms:modified>
</cp:coreProperties>
</file>