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96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22/1/25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22/1/25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22/1/25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22/1/25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Jehová mi Pastor 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Montgomery</a:t>
            </a:r>
          </a:p>
          <a:p>
            <a:r>
              <a:rPr lang="es-ES_tradnl" i="1" dirty="0"/>
              <a:t>Traducción: George P. </a:t>
            </a:r>
            <a:r>
              <a:rPr lang="es-ES_tradnl" i="1" dirty="0" err="1"/>
              <a:t>Simmonds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990679"/>
            <a:ext cx="1019356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Jehová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Pastor es, no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faltará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prados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preciosos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pastoreará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conduce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mis pasos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sendas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alma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derrama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completo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solaz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alma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derrama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completo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solaz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47F4E-9871-777D-763B-370817B47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B76291F-821B-FD8E-6DCA-B1349C6FA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8FF5EE-F08D-0151-F5D8-E5581179549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F531DE8-C0F1-96BA-272C-99B0279D853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E159B2-BFDC-3E9E-A421-6523A4D3EAF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Jehová mi Pastor 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DB167-5B10-EF3B-D745-29CACCE5267C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Montgomery</a:t>
            </a:r>
          </a:p>
          <a:p>
            <a:r>
              <a:rPr lang="es-ES_tradnl" i="1" dirty="0"/>
              <a:t>Traducción: George P. </a:t>
            </a:r>
            <a:r>
              <a:rPr lang="es-ES_tradnl" i="1" dirty="0" err="1"/>
              <a:t>Simmonds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69274D-1BCE-FE83-ED92-0814D89C5EA5}"/>
              </a:ext>
            </a:extLst>
          </p:cNvPr>
          <p:cNvSpPr/>
          <p:nvPr/>
        </p:nvSpPr>
        <p:spPr>
          <a:xfrm>
            <a:off x="1180070" y="1990679"/>
            <a:ext cx="1019356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Aunque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ande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valle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sombra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morir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temeré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males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puedan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venir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Pues, Tú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eres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conmigo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aterrarán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cayado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confortarán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cayado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confortarán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5F6D6DE-4C97-6706-02E6-CCE6BFA03ED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433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10B0E-B347-311E-0662-424372FA9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2A73A30-AEA9-17C2-1981-23BC4C3EA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5031A7-32E2-9F0F-B777-BD37347738F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433ABD7-026D-9D06-5530-A8A1C41D16F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6B09B1-77D2-0226-99BB-FD32F31BF429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Jehová mi Pastor 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C0A0C6-52F3-E2E9-A92D-16082F3B742F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Montgomery</a:t>
            </a:r>
          </a:p>
          <a:p>
            <a:r>
              <a:rPr lang="es-ES_tradnl" i="1" dirty="0"/>
              <a:t>Traducción: George P. </a:t>
            </a:r>
            <a:r>
              <a:rPr lang="es-ES_tradnl" i="1" dirty="0" err="1"/>
              <a:t>Simmonds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49F3A4-29DD-2753-A73E-003BC054A463}"/>
              </a:ext>
            </a:extLst>
          </p:cNvPr>
          <p:cNvSpPr/>
          <p:nvPr/>
        </p:nvSpPr>
        <p:spPr>
          <a:xfrm>
            <a:off x="1180070" y="1990679"/>
            <a:ext cx="1019356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mesa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aderezas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frente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aflicción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copa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rebosa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bendición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óleo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sagrado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ungirás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bien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infinito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Tú a mi alma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serás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bien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infinito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Tú a mi alma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serás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CB7811D-62EE-66B9-6063-254513A5D9A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710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C108A-A129-EB27-E5F1-3D2234641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4BFA140-F67C-1C9E-9C73-7ECEAA631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831FA0-0174-5055-C2C2-0BDBD23EAAB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102F563-03F1-6C27-44A3-7BDB4908671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0ACE3-0554-7B9F-A479-FEEA89F7F678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Jehová mi Pastor 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529A91-137E-2163-5AC1-1EB712B36BCE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Montgomery</a:t>
            </a:r>
          </a:p>
          <a:p>
            <a:r>
              <a:rPr lang="es-ES_tradnl" i="1" dirty="0"/>
              <a:t>Traducción: George P. </a:t>
            </a:r>
            <a:r>
              <a:rPr lang="es-ES_tradnl" i="1" dirty="0" err="1"/>
              <a:t>Simmonds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5DD812-581D-EB50-68A0-F3C8DC4BBEB4}"/>
              </a:ext>
            </a:extLst>
          </p:cNvPr>
          <p:cNvSpPr/>
          <p:nvPr/>
        </p:nvSpPr>
        <p:spPr>
          <a:xfrm>
            <a:off x="1180070" y="1990679"/>
            <a:ext cx="1019356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Tus misericordias y sin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igual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bien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seguirán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hasta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llegue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Edén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 fin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alcázar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célico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hogar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siglos sin fin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contigo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morar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siglos sin fin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contigo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morar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AA44D82-728D-3F05-10D7-CF1674D5E51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2486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259</Words>
  <Application>Microsoft Macintosh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</cp:revision>
  <dcterms:created xsi:type="dcterms:W3CDTF">2025-01-22T20:48:06Z</dcterms:created>
  <dcterms:modified xsi:type="dcterms:W3CDTF">2025-01-22T20:52:30Z</dcterms:modified>
</cp:coreProperties>
</file>